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88" r:id="rId3"/>
    <p:sldId id="257" r:id="rId4"/>
    <p:sldId id="273" r:id="rId5"/>
    <p:sldId id="261" r:id="rId6"/>
    <p:sldId id="263" r:id="rId7"/>
    <p:sldId id="289" r:id="rId8"/>
    <p:sldId id="272" r:id="rId9"/>
    <p:sldId id="292" r:id="rId10"/>
    <p:sldId id="274" r:id="rId11"/>
    <p:sldId id="275" r:id="rId12"/>
    <p:sldId id="294" r:id="rId13"/>
    <p:sldId id="277" r:id="rId14"/>
    <p:sldId id="278" r:id="rId15"/>
    <p:sldId id="279" r:id="rId16"/>
    <p:sldId id="271" r:id="rId17"/>
    <p:sldId id="290" r:id="rId18"/>
    <p:sldId id="282" r:id="rId19"/>
    <p:sldId id="281" r:id="rId20"/>
    <p:sldId id="286" r:id="rId21"/>
    <p:sldId id="283" r:id="rId22"/>
    <p:sldId id="285" r:id="rId23"/>
    <p:sldId id="29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4B"/>
    <a:srgbClr val="696397"/>
    <a:srgbClr val="1D1ADD"/>
    <a:srgbClr val="BAB0D8"/>
    <a:srgbClr val="ABA0D0"/>
    <a:srgbClr val="F1EFF7"/>
    <a:srgbClr val="8681AD"/>
    <a:srgbClr val="9B97BB"/>
    <a:srgbClr val="E4E3E7"/>
    <a:srgbClr val="6969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70CA46-3945-4D55-B129-AA0F3A107027}" v="383" dt="2023-04-18T05:53:12.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undhara Kadekodi" userId="2eb77b3fcd8766d4" providerId="LiveId" clId="{FF70CA46-3945-4D55-B129-AA0F3A107027}"/>
    <pc:docChg chg="undo custSel addSld delSld modSld sldOrd">
      <pc:chgData name="Vasundhara Kadekodi" userId="2eb77b3fcd8766d4" providerId="LiveId" clId="{FF70CA46-3945-4D55-B129-AA0F3A107027}" dt="2023-04-18T06:07:03.990" v="3646" actId="47"/>
      <pc:docMkLst>
        <pc:docMk/>
      </pc:docMkLst>
      <pc:sldChg chg="modSp add del mod modTransition">
        <pc:chgData name="Vasundhara Kadekodi" userId="2eb77b3fcd8766d4" providerId="LiveId" clId="{FF70CA46-3945-4D55-B129-AA0F3A107027}" dt="2023-04-18T06:07:03.990" v="3646" actId="47"/>
        <pc:sldMkLst>
          <pc:docMk/>
          <pc:sldMk cId="1565789812" sldId="256"/>
        </pc:sldMkLst>
        <pc:spChg chg="mod">
          <ac:chgData name="Vasundhara Kadekodi" userId="2eb77b3fcd8766d4" providerId="LiveId" clId="{FF70CA46-3945-4D55-B129-AA0F3A107027}" dt="2023-04-15T16:09:02.168" v="3310" actId="1076"/>
          <ac:spMkLst>
            <pc:docMk/>
            <pc:sldMk cId="1565789812" sldId="256"/>
            <ac:spMk id="23" creationId="{28CED397-FF32-BFC4-A268-1D3A92EBE9F3}"/>
          </ac:spMkLst>
        </pc:spChg>
      </pc:sldChg>
      <pc:sldChg chg="addSp modSp add del mod modTransition setBg">
        <pc:chgData name="Vasundhara Kadekodi" userId="2eb77b3fcd8766d4" providerId="LiveId" clId="{FF70CA46-3945-4D55-B129-AA0F3A107027}" dt="2023-04-18T06:07:03.990" v="3646" actId="47"/>
        <pc:sldMkLst>
          <pc:docMk/>
          <pc:sldMk cId="2923195969" sldId="257"/>
        </pc:sldMkLst>
        <pc:spChg chg="mod">
          <ac:chgData name="Vasundhara Kadekodi" userId="2eb77b3fcd8766d4" providerId="LiveId" clId="{FF70CA46-3945-4D55-B129-AA0F3A107027}" dt="2023-04-16T05:38:20.518" v="3392" actId="113"/>
          <ac:spMkLst>
            <pc:docMk/>
            <pc:sldMk cId="2923195969" sldId="257"/>
            <ac:spMk id="5" creationId="{3A38E134-1BEC-2471-447C-664083D3330F}"/>
          </ac:spMkLst>
        </pc:spChg>
        <pc:spChg chg="mod">
          <ac:chgData name="Vasundhara Kadekodi" userId="2eb77b3fcd8766d4" providerId="LiveId" clId="{FF70CA46-3945-4D55-B129-AA0F3A107027}" dt="2023-04-15T15:38:47.637" v="2942" actId="1076"/>
          <ac:spMkLst>
            <pc:docMk/>
            <pc:sldMk cId="2923195969" sldId="257"/>
            <ac:spMk id="8" creationId="{350D90C6-EEA3-4D1D-9666-AEF17D169909}"/>
          </ac:spMkLst>
        </pc:spChg>
        <pc:picChg chg="add mod">
          <ac:chgData name="Vasundhara Kadekodi" userId="2eb77b3fcd8766d4" providerId="LiveId" clId="{FF70CA46-3945-4D55-B129-AA0F3A107027}" dt="2023-04-15T15:44:02.282" v="2947" actId="1076"/>
          <ac:picMkLst>
            <pc:docMk/>
            <pc:sldMk cId="2923195969" sldId="257"/>
            <ac:picMk id="3074" creationId="{3AF6AC3A-467D-2511-BAFB-83AD152D6D22}"/>
          </ac:picMkLst>
        </pc:picChg>
      </pc:sldChg>
      <pc:sldChg chg="del">
        <pc:chgData name="Vasundhara Kadekodi" userId="2eb77b3fcd8766d4" providerId="LiveId" clId="{FF70CA46-3945-4D55-B129-AA0F3A107027}" dt="2023-04-15T15:35:33.606" v="2916" actId="47"/>
        <pc:sldMkLst>
          <pc:docMk/>
          <pc:sldMk cId="1425717187" sldId="258"/>
        </pc:sldMkLst>
      </pc:sldChg>
      <pc:sldChg chg="addSp modSp del mod">
        <pc:chgData name="Vasundhara Kadekodi" userId="2eb77b3fcd8766d4" providerId="LiveId" clId="{FF70CA46-3945-4D55-B129-AA0F3A107027}" dt="2023-04-15T07:23:43.204" v="1654" actId="47"/>
        <pc:sldMkLst>
          <pc:docMk/>
          <pc:sldMk cId="2949959139" sldId="259"/>
        </pc:sldMkLst>
        <pc:picChg chg="add mod">
          <ac:chgData name="Vasundhara Kadekodi" userId="2eb77b3fcd8766d4" providerId="LiveId" clId="{FF70CA46-3945-4D55-B129-AA0F3A107027}" dt="2023-04-15T06:20:34.876" v="581" actId="1076"/>
          <ac:picMkLst>
            <pc:docMk/>
            <pc:sldMk cId="2949959139" sldId="259"/>
            <ac:picMk id="3" creationId="{2FBCB35E-C7B7-9F55-2627-7A4F4134720B}"/>
          </ac:picMkLst>
        </pc:picChg>
      </pc:sldChg>
      <pc:sldChg chg="addSp delSp modSp del mod">
        <pc:chgData name="Vasundhara Kadekodi" userId="2eb77b3fcd8766d4" providerId="LiveId" clId="{FF70CA46-3945-4D55-B129-AA0F3A107027}" dt="2023-04-15T06:20:32.405" v="580" actId="47"/>
        <pc:sldMkLst>
          <pc:docMk/>
          <pc:sldMk cId="227518349" sldId="260"/>
        </pc:sldMkLst>
        <pc:picChg chg="add del mod">
          <ac:chgData name="Vasundhara Kadekodi" userId="2eb77b3fcd8766d4" providerId="LiveId" clId="{FF70CA46-3945-4D55-B129-AA0F3A107027}" dt="2023-04-12T07:00:01.054" v="8" actId="478"/>
          <ac:picMkLst>
            <pc:docMk/>
            <pc:sldMk cId="227518349" sldId="260"/>
            <ac:picMk id="3" creationId="{605E3BB4-8AC8-8B5F-B17F-EB2799FDC3B8}"/>
          </ac:picMkLst>
        </pc:picChg>
        <pc:picChg chg="add del">
          <ac:chgData name="Vasundhara Kadekodi" userId="2eb77b3fcd8766d4" providerId="LiveId" clId="{FF70CA46-3945-4D55-B129-AA0F3A107027}" dt="2023-04-12T06:57:02.421" v="3" actId="22"/>
          <ac:picMkLst>
            <pc:docMk/>
            <pc:sldMk cId="227518349" sldId="260"/>
            <ac:picMk id="5" creationId="{1D97F0E5-07D4-E471-E3B3-7448A39CB37E}"/>
          </ac:picMkLst>
        </pc:picChg>
        <pc:picChg chg="add del mod">
          <ac:chgData name="Vasundhara Kadekodi" userId="2eb77b3fcd8766d4" providerId="LiveId" clId="{FF70CA46-3945-4D55-B129-AA0F3A107027}" dt="2023-04-12T07:01:28.866" v="14" actId="478"/>
          <ac:picMkLst>
            <pc:docMk/>
            <pc:sldMk cId="227518349" sldId="260"/>
            <ac:picMk id="7" creationId="{0B985BB2-22B6-F1FC-3CEC-501B593469D7}"/>
          </ac:picMkLst>
        </pc:picChg>
        <pc:picChg chg="add mod">
          <ac:chgData name="Vasundhara Kadekodi" userId="2eb77b3fcd8766d4" providerId="LiveId" clId="{FF70CA46-3945-4D55-B129-AA0F3A107027}" dt="2023-04-15T05:59:00.303" v="327" actId="1076"/>
          <ac:picMkLst>
            <pc:docMk/>
            <pc:sldMk cId="227518349" sldId="260"/>
            <ac:picMk id="9" creationId="{32FC5687-6F8F-70B3-E12E-E7EEDBF24F72}"/>
          </ac:picMkLst>
        </pc:picChg>
      </pc:sldChg>
      <pc:sldChg chg="addSp delSp modSp add del mod modTransition setBg">
        <pc:chgData name="Vasundhara Kadekodi" userId="2eb77b3fcd8766d4" providerId="LiveId" clId="{FF70CA46-3945-4D55-B129-AA0F3A107027}" dt="2023-04-18T06:07:03.990" v="3646" actId="47"/>
        <pc:sldMkLst>
          <pc:docMk/>
          <pc:sldMk cId="3915097450" sldId="261"/>
        </pc:sldMkLst>
        <pc:spChg chg="del mod">
          <ac:chgData name="Vasundhara Kadekodi" userId="2eb77b3fcd8766d4" providerId="LiveId" clId="{FF70CA46-3945-4D55-B129-AA0F3A107027}" dt="2023-04-15T15:47:36.912" v="2975" actId="21"/>
          <ac:spMkLst>
            <pc:docMk/>
            <pc:sldMk cId="3915097450" sldId="261"/>
            <ac:spMk id="2" creationId="{D6196643-2F32-84A7-921A-9B7502067509}"/>
          </ac:spMkLst>
        </pc:spChg>
        <pc:spChg chg="add mod">
          <ac:chgData name="Vasundhara Kadekodi" userId="2eb77b3fcd8766d4" providerId="LiveId" clId="{FF70CA46-3945-4D55-B129-AA0F3A107027}" dt="2023-04-15T15:47:50.597" v="2978" actId="1076"/>
          <ac:spMkLst>
            <pc:docMk/>
            <pc:sldMk cId="3915097450" sldId="261"/>
            <ac:spMk id="6" creationId="{DD664DCC-EB88-ED2C-21A1-451785FEB297}"/>
          </ac:spMkLst>
        </pc:spChg>
        <pc:spChg chg="mod">
          <ac:chgData name="Vasundhara Kadekodi" userId="2eb77b3fcd8766d4" providerId="LiveId" clId="{FF70CA46-3945-4D55-B129-AA0F3A107027}" dt="2023-04-15T15:48:06.181" v="2980" actId="1076"/>
          <ac:spMkLst>
            <pc:docMk/>
            <pc:sldMk cId="3915097450" sldId="261"/>
            <ac:spMk id="3101" creationId="{39DFBA42-DB0D-D69E-A98F-E95B5ED42AD7}"/>
          </ac:spMkLst>
        </pc:spChg>
        <pc:spChg chg="mod">
          <ac:chgData name="Vasundhara Kadekodi" userId="2eb77b3fcd8766d4" providerId="LiveId" clId="{FF70CA46-3945-4D55-B129-AA0F3A107027}" dt="2023-04-15T15:48:06.181" v="2980" actId="1076"/>
          <ac:spMkLst>
            <pc:docMk/>
            <pc:sldMk cId="3915097450" sldId="261"/>
            <ac:spMk id="3102" creationId="{CB25DFA1-6B3A-271B-F8C5-3E1C5B7FE0F4}"/>
          </ac:spMkLst>
        </pc:spChg>
        <pc:spChg chg="mod">
          <ac:chgData name="Vasundhara Kadekodi" userId="2eb77b3fcd8766d4" providerId="LiveId" clId="{FF70CA46-3945-4D55-B129-AA0F3A107027}" dt="2023-04-15T15:48:06.181" v="2980" actId="1076"/>
          <ac:spMkLst>
            <pc:docMk/>
            <pc:sldMk cId="3915097450" sldId="261"/>
            <ac:spMk id="3103" creationId="{6BDB7780-7905-8225-F94B-0BE7634C90D2}"/>
          </ac:spMkLst>
        </pc:spChg>
        <pc:spChg chg="mod">
          <ac:chgData name="Vasundhara Kadekodi" userId="2eb77b3fcd8766d4" providerId="LiveId" clId="{FF70CA46-3945-4D55-B129-AA0F3A107027}" dt="2023-04-15T15:48:06.181" v="2980" actId="1076"/>
          <ac:spMkLst>
            <pc:docMk/>
            <pc:sldMk cId="3915097450" sldId="261"/>
            <ac:spMk id="3104" creationId="{94D23E97-2C45-8DDC-20D1-F7F740738BA4}"/>
          </ac:spMkLst>
        </pc:spChg>
        <pc:spChg chg="mod">
          <ac:chgData name="Vasundhara Kadekodi" userId="2eb77b3fcd8766d4" providerId="LiveId" clId="{FF70CA46-3945-4D55-B129-AA0F3A107027}" dt="2023-04-15T15:48:06.181" v="2980" actId="1076"/>
          <ac:spMkLst>
            <pc:docMk/>
            <pc:sldMk cId="3915097450" sldId="261"/>
            <ac:spMk id="3107" creationId="{CCBE0934-F83A-A974-0F68-34387D0D1858}"/>
          </ac:spMkLst>
        </pc:spChg>
        <pc:spChg chg="mod">
          <ac:chgData name="Vasundhara Kadekodi" userId="2eb77b3fcd8766d4" providerId="LiveId" clId="{FF70CA46-3945-4D55-B129-AA0F3A107027}" dt="2023-04-15T15:48:06.181" v="2980" actId="1076"/>
          <ac:spMkLst>
            <pc:docMk/>
            <pc:sldMk cId="3915097450" sldId="261"/>
            <ac:spMk id="3109" creationId="{814F1C26-C4D5-EF5A-E54E-0BD50569473A}"/>
          </ac:spMkLst>
        </pc:spChg>
        <pc:spChg chg="mod">
          <ac:chgData name="Vasundhara Kadekodi" userId="2eb77b3fcd8766d4" providerId="LiveId" clId="{FF70CA46-3945-4D55-B129-AA0F3A107027}" dt="2023-04-15T15:48:06.181" v="2980" actId="1076"/>
          <ac:spMkLst>
            <pc:docMk/>
            <pc:sldMk cId="3915097450" sldId="261"/>
            <ac:spMk id="3110" creationId="{63E298F9-9F28-FF79-6893-F5EBED46A832}"/>
          </ac:spMkLst>
        </pc:spChg>
        <pc:spChg chg="mod">
          <ac:chgData name="Vasundhara Kadekodi" userId="2eb77b3fcd8766d4" providerId="LiveId" clId="{FF70CA46-3945-4D55-B129-AA0F3A107027}" dt="2023-04-15T15:48:06.181" v="2980" actId="1076"/>
          <ac:spMkLst>
            <pc:docMk/>
            <pc:sldMk cId="3915097450" sldId="261"/>
            <ac:spMk id="3111" creationId="{298524B2-7798-3F6E-764B-4A1E5C332C03}"/>
          </ac:spMkLst>
        </pc:spChg>
        <pc:spChg chg="mod">
          <ac:chgData name="Vasundhara Kadekodi" userId="2eb77b3fcd8766d4" providerId="LiveId" clId="{FF70CA46-3945-4D55-B129-AA0F3A107027}" dt="2023-04-15T15:48:06.181" v="2980" actId="1076"/>
          <ac:spMkLst>
            <pc:docMk/>
            <pc:sldMk cId="3915097450" sldId="261"/>
            <ac:spMk id="3112" creationId="{AF099518-589E-085F-B4F2-9010971526C8}"/>
          </ac:spMkLst>
        </pc:spChg>
        <pc:spChg chg="mod">
          <ac:chgData name="Vasundhara Kadekodi" userId="2eb77b3fcd8766d4" providerId="LiveId" clId="{FF70CA46-3945-4D55-B129-AA0F3A107027}" dt="2023-04-15T15:48:06.181" v="2980" actId="1076"/>
          <ac:spMkLst>
            <pc:docMk/>
            <pc:sldMk cId="3915097450" sldId="261"/>
            <ac:spMk id="3115" creationId="{0D220F28-7E14-9993-495A-A370F04CBA55}"/>
          </ac:spMkLst>
        </pc:spChg>
        <pc:spChg chg="mod">
          <ac:chgData name="Vasundhara Kadekodi" userId="2eb77b3fcd8766d4" providerId="LiveId" clId="{FF70CA46-3945-4D55-B129-AA0F3A107027}" dt="2023-04-15T15:48:06.181" v="2980" actId="1076"/>
          <ac:spMkLst>
            <pc:docMk/>
            <pc:sldMk cId="3915097450" sldId="261"/>
            <ac:spMk id="3117" creationId="{57720C65-46F4-7BBE-F4CA-CE768DAAC0B0}"/>
          </ac:spMkLst>
        </pc:spChg>
        <pc:spChg chg="mod">
          <ac:chgData name="Vasundhara Kadekodi" userId="2eb77b3fcd8766d4" providerId="LiveId" clId="{FF70CA46-3945-4D55-B129-AA0F3A107027}" dt="2023-04-15T15:48:06.181" v="2980" actId="1076"/>
          <ac:spMkLst>
            <pc:docMk/>
            <pc:sldMk cId="3915097450" sldId="261"/>
            <ac:spMk id="3119" creationId="{17CFE3E4-7F46-F855-B060-02D5831E0385}"/>
          </ac:spMkLst>
        </pc:spChg>
        <pc:spChg chg="mod">
          <ac:chgData name="Vasundhara Kadekodi" userId="2eb77b3fcd8766d4" providerId="LiveId" clId="{FF70CA46-3945-4D55-B129-AA0F3A107027}" dt="2023-04-15T15:48:06.181" v="2980" actId="1076"/>
          <ac:spMkLst>
            <pc:docMk/>
            <pc:sldMk cId="3915097450" sldId="261"/>
            <ac:spMk id="3120" creationId="{BC557084-D777-7F62-71A2-EB9D0518D713}"/>
          </ac:spMkLst>
        </pc:spChg>
        <pc:spChg chg="mod">
          <ac:chgData name="Vasundhara Kadekodi" userId="2eb77b3fcd8766d4" providerId="LiveId" clId="{FF70CA46-3945-4D55-B129-AA0F3A107027}" dt="2023-04-15T15:48:06.181" v="2980" actId="1076"/>
          <ac:spMkLst>
            <pc:docMk/>
            <pc:sldMk cId="3915097450" sldId="261"/>
            <ac:spMk id="3121" creationId="{F473C570-588E-98C2-57EC-514637C447D3}"/>
          </ac:spMkLst>
        </pc:spChg>
        <pc:spChg chg="mod">
          <ac:chgData name="Vasundhara Kadekodi" userId="2eb77b3fcd8766d4" providerId="LiveId" clId="{FF70CA46-3945-4D55-B129-AA0F3A107027}" dt="2023-04-15T15:48:06.181" v="2980" actId="1076"/>
          <ac:spMkLst>
            <pc:docMk/>
            <pc:sldMk cId="3915097450" sldId="261"/>
            <ac:spMk id="3124" creationId="{B5614A37-6999-82DF-97EB-8F60A1F92089}"/>
          </ac:spMkLst>
        </pc:spChg>
        <pc:spChg chg="mod">
          <ac:chgData name="Vasundhara Kadekodi" userId="2eb77b3fcd8766d4" providerId="LiveId" clId="{FF70CA46-3945-4D55-B129-AA0F3A107027}" dt="2023-04-15T15:48:06.181" v="2980" actId="1076"/>
          <ac:spMkLst>
            <pc:docMk/>
            <pc:sldMk cId="3915097450" sldId="261"/>
            <ac:spMk id="3126" creationId="{6E639C6F-80E6-49FD-16BE-8BF03025CC26}"/>
          </ac:spMkLst>
        </pc:spChg>
        <pc:spChg chg="mod">
          <ac:chgData name="Vasundhara Kadekodi" userId="2eb77b3fcd8766d4" providerId="LiveId" clId="{FF70CA46-3945-4D55-B129-AA0F3A107027}" dt="2023-04-15T15:48:06.181" v="2980" actId="1076"/>
          <ac:spMkLst>
            <pc:docMk/>
            <pc:sldMk cId="3915097450" sldId="261"/>
            <ac:spMk id="3127" creationId="{BFA261E6-D466-549D-3216-8AC585B415D3}"/>
          </ac:spMkLst>
        </pc:spChg>
        <pc:spChg chg="mod">
          <ac:chgData name="Vasundhara Kadekodi" userId="2eb77b3fcd8766d4" providerId="LiveId" clId="{FF70CA46-3945-4D55-B129-AA0F3A107027}" dt="2023-04-15T15:48:06.181" v="2980" actId="1076"/>
          <ac:spMkLst>
            <pc:docMk/>
            <pc:sldMk cId="3915097450" sldId="261"/>
            <ac:spMk id="3128" creationId="{CDCDB15C-8AE3-C68E-7DCB-6632E9CF3576}"/>
          </ac:spMkLst>
        </pc:spChg>
        <pc:spChg chg="mod">
          <ac:chgData name="Vasundhara Kadekodi" userId="2eb77b3fcd8766d4" providerId="LiveId" clId="{FF70CA46-3945-4D55-B129-AA0F3A107027}" dt="2023-04-15T15:48:06.181" v="2980" actId="1076"/>
          <ac:spMkLst>
            <pc:docMk/>
            <pc:sldMk cId="3915097450" sldId="261"/>
            <ac:spMk id="3129" creationId="{5F8F98E4-DF37-6A8B-71F1-4CFB702A36B5}"/>
          </ac:spMkLst>
        </pc:spChg>
        <pc:spChg chg="mod">
          <ac:chgData name="Vasundhara Kadekodi" userId="2eb77b3fcd8766d4" providerId="LiveId" clId="{FF70CA46-3945-4D55-B129-AA0F3A107027}" dt="2023-04-15T15:48:06.181" v="2980" actId="1076"/>
          <ac:spMkLst>
            <pc:docMk/>
            <pc:sldMk cId="3915097450" sldId="261"/>
            <ac:spMk id="3132" creationId="{589DAF41-41A3-D1F6-AFBC-233228905E1D}"/>
          </ac:spMkLst>
        </pc:spChg>
        <pc:spChg chg="mod">
          <ac:chgData name="Vasundhara Kadekodi" userId="2eb77b3fcd8766d4" providerId="LiveId" clId="{FF70CA46-3945-4D55-B129-AA0F3A107027}" dt="2023-04-15T15:48:06.181" v="2980" actId="1076"/>
          <ac:spMkLst>
            <pc:docMk/>
            <pc:sldMk cId="3915097450" sldId="261"/>
            <ac:spMk id="3135" creationId="{0D0F8E31-AC06-6C6F-DA69-3BB09C13584E}"/>
          </ac:spMkLst>
        </pc:spChg>
        <pc:spChg chg="mod">
          <ac:chgData name="Vasundhara Kadekodi" userId="2eb77b3fcd8766d4" providerId="LiveId" clId="{FF70CA46-3945-4D55-B129-AA0F3A107027}" dt="2023-04-15T15:48:06.181" v="2980" actId="1076"/>
          <ac:spMkLst>
            <pc:docMk/>
            <pc:sldMk cId="3915097450" sldId="261"/>
            <ac:spMk id="3136" creationId="{162B0268-823B-EBD1-1DD0-4F4D4965A60A}"/>
          </ac:spMkLst>
        </pc:spChg>
        <pc:spChg chg="mod">
          <ac:chgData name="Vasundhara Kadekodi" userId="2eb77b3fcd8766d4" providerId="LiveId" clId="{FF70CA46-3945-4D55-B129-AA0F3A107027}" dt="2023-04-15T15:48:06.181" v="2980" actId="1076"/>
          <ac:spMkLst>
            <pc:docMk/>
            <pc:sldMk cId="3915097450" sldId="261"/>
            <ac:spMk id="3137" creationId="{FFBCC02D-2187-2C26-EB7B-576F92B69976}"/>
          </ac:spMkLst>
        </pc:spChg>
        <pc:spChg chg="mod">
          <ac:chgData name="Vasundhara Kadekodi" userId="2eb77b3fcd8766d4" providerId="LiveId" clId="{FF70CA46-3945-4D55-B129-AA0F3A107027}" dt="2023-04-15T15:48:06.181" v="2980" actId="1076"/>
          <ac:spMkLst>
            <pc:docMk/>
            <pc:sldMk cId="3915097450" sldId="261"/>
            <ac:spMk id="3138" creationId="{44CD2209-7249-949A-8AA3-E482D012115F}"/>
          </ac:spMkLst>
        </pc:spChg>
        <pc:spChg chg="mod">
          <ac:chgData name="Vasundhara Kadekodi" userId="2eb77b3fcd8766d4" providerId="LiveId" clId="{FF70CA46-3945-4D55-B129-AA0F3A107027}" dt="2023-04-15T15:48:06.181" v="2980" actId="1076"/>
          <ac:spMkLst>
            <pc:docMk/>
            <pc:sldMk cId="3915097450" sldId="261"/>
            <ac:spMk id="3139" creationId="{BD4F9992-92AA-F07F-0F90-C6ECA67F0F82}"/>
          </ac:spMkLst>
        </pc:spChg>
        <pc:spChg chg="mod">
          <ac:chgData name="Vasundhara Kadekodi" userId="2eb77b3fcd8766d4" providerId="LiveId" clId="{FF70CA46-3945-4D55-B129-AA0F3A107027}" dt="2023-04-15T15:48:06.181" v="2980" actId="1076"/>
          <ac:spMkLst>
            <pc:docMk/>
            <pc:sldMk cId="3915097450" sldId="261"/>
            <ac:spMk id="3140" creationId="{C0C428EF-F86A-5F76-78A4-1107E8B04828}"/>
          </ac:spMkLst>
        </pc:spChg>
        <pc:spChg chg="mod">
          <ac:chgData name="Vasundhara Kadekodi" userId="2eb77b3fcd8766d4" providerId="LiveId" clId="{FF70CA46-3945-4D55-B129-AA0F3A107027}" dt="2023-04-15T15:48:06.181" v="2980" actId="1076"/>
          <ac:spMkLst>
            <pc:docMk/>
            <pc:sldMk cId="3915097450" sldId="261"/>
            <ac:spMk id="3141" creationId="{A56857ED-3717-E061-EC9D-F9DF056FD624}"/>
          </ac:spMkLst>
        </pc:spChg>
        <pc:spChg chg="mod">
          <ac:chgData name="Vasundhara Kadekodi" userId="2eb77b3fcd8766d4" providerId="LiveId" clId="{FF70CA46-3945-4D55-B129-AA0F3A107027}" dt="2023-04-15T15:48:06.181" v="2980" actId="1076"/>
          <ac:spMkLst>
            <pc:docMk/>
            <pc:sldMk cId="3915097450" sldId="261"/>
            <ac:spMk id="3142" creationId="{B71CDC63-80CC-464B-1D08-E31BB47B1E8D}"/>
          </ac:spMkLst>
        </pc:spChg>
        <pc:spChg chg="mod">
          <ac:chgData name="Vasundhara Kadekodi" userId="2eb77b3fcd8766d4" providerId="LiveId" clId="{FF70CA46-3945-4D55-B129-AA0F3A107027}" dt="2023-04-15T15:48:06.181" v="2980" actId="1076"/>
          <ac:spMkLst>
            <pc:docMk/>
            <pc:sldMk cId="3915097450" sldId="261"/>
            <ac:spMk id="3143" creationId="{A9A493C7-FDF2-9F89-397E-8F2D6842AE74}"/>
          </ac:spMkLst>
        </pc:spChg>
        <pc:spChg chg="mod">
          <ac:chgData name="Vasundhara Kadekodi" userId="2eb77b3fcd8766d4" providerId="LiveId" clId="{FF70CA46-3945-4D55-B129-AA0F3A107027}" dt="2023-04-15T15:48:06.181" v="2980" actId="1076"/>
          <ac:spMkLst>
            <pc:docMk/>
            <pc:sldMk cId="3915097450" sldId="261"/>
            <ac:spMk id="3148" creationId="{D72DFADA-A208-8707-81C6-A2DE75CFA44B}"/>
          </ac:spMkLst>
        </pc:spChg>
        <pc:grpChg chg="add mod">
          <ac:chgData name="Vasundhara Kadekodi" userId="2eb77b3fcd8766d4" providerId="LiveId" clId="{FF70CA46-3945-4D55-B129-AA0F3A107027}" dt="2023-04-15T15:46:54.575" v="2970" actId="164"/>
          <ac:grpSpMkLst>
            <pc:docMk/>
            <pc:sldMk cId="3915097450" sldId="261"/>
            <ac:grpSpMk id="3" creationId="{6F88E2D4-51B9-CB22-5977-3FDDAFA0C6A1}"/>
          </ac:grpSpMkLst>
        </pc:grpChg>
        <pc:grpChg chg="add mod">
          <ac:chgData name="Vasundhara Kadekodi" userId="2eb77b3fcd8766d4" providerId="LiveId" clId="{FF70CA46-3945-4D55-B129-AA0F3A107027}" dt="2023-04-15T15:47:30.895" v="2974" actId="164"/>
          <ac:grpSpMkLst>
            <pc:docMk/>
            <pc:sldMk cId="3915097450" sldId="261"/>
            <ac:grpSpMk id="4" creationId="{FFB535E9-F4A5-C289-FDC0-8F2EB1CBB628}"/>
          </ac:grpSpMkLst>
        </pc:grpChg>
        <pc:grpChg chg="add mod">
          <ac:chgData name="Vasundhara Kadekodi" userId="2eb77b3fcd8766d4" providerId="LiveId" clId="{FF70CA46-3945-4D55-B129-AA0F3A107027}" dt="2023-04-15T15:48:06.181" v="2980" actId="1076"/>
          <ac:grpSpMkLst>
            <pc:docMk/>
            <pc:sldMk cId="3915097450" sldId="261"/>
            <ac:grpSpMk id="5" creationId="{A57A0A57-367B-E1F4-58A9-1B6D1ED0BA4E}"/>
          </ac:grpSpMkLst>
        </pc:grpChg>
        <pc:grpChg chg="mod">
          <ac:chgData name="Vasundhara Kadekodi" userId="2eb77b3fcd8766d4" providerId="LiveId" clId="{FF70CA46-3945-4D55-B129-AA0F3A107027}" dt="2023-04-15T15:48:06.181" v="2980" actId="1076"/>
          <ac:grpSpMkLst>
            <pc:docMk/>
            <pc:sldMk cId="3915097450" sldId="261"/>
            <ac:grpSpMk id="3118" creationId="{172DF2F5-0C4A-FD75-483D-F3D15F7A83A7}"/>
          </ac:grpSpMkLst>
        </pc:grpChg>
        <pc:picChg chg="mod">
          <ac:chgData name="Vasundhara Kadekodi" userId="2eb77b3fcd8766d4" providerId="LiveId" clId="{FF70CA46-3945-4D55-B129-AA0F3A107027}" dt="2023-04-15T15:48:06.181" v="2980" actId="1076"/>
          <ac:picMkLst>
            <pc:docMk/>
            <pc:sldMk cId="3915097450" sldId="261"/>
            <ac:picMk id="1028" creationId="{1242B221-6866-578E-7FDB-AC26A7CE4FEB}"/>
          </ac:picMkLst>
        </pc:picChg>
        <pc:picChg chg="mod">
          <ac:chgData name="Vasundhara Kadekodi" userId="2eb77b3fcd8766d4" providerId="LiveId" clId="{FF70CA46-3945-4D55-B129-AA0F3A107027}" dt="2023-04-15T15:48:06.181" v="2980" actId="1076"/>
          <ac:picMkLst>
            <pc:docMk/>
            <pc:sldMk cId="3915097450" sldId="261"/>
            <ac:picMk id="1030" creationId="{213E11E1-FC72-C859-FDCE-E1E7005F534A}"/>
          </ac:picMkLst>
        </pc:picChg>
      </pc:sldChg>
      <pc:sldChg chg="modSp del mod setBg">
        <pc:chgData name="Vasundhara Kadekodi" userId="2eb77b3fcd8766d4" providerId="LiveId" clId="{FF70CA46-3945-4D55-B129-AA0F3A107027}" dt="2023-04-15T15:36:14.704" v="2920" actId="47"/>
        <pc:sldMkLst>
          <pc:docMk/>
          <pc:sldMk cId="949369137" sldId="262"/>
        </pc:sldMkLst>
        <pc:spChg chg="mod">
          <ac:chgData name="Vasundhara Kadekodi" userId="2eb77b3fcd8766d4" providerId="LiveId" clId="{FF70CA46-3945-4D55-B129-AA0F3A107027}" dt="2023-04-15T14:53:56.934" v="2667" actId="20577"/>
          <ac:spMkLst>
            <pc:docMk/>
            <pc:sldMk cId="949369137" sldId="262"/>
            <ac:spMk id="23" creationId="{E1C8D01B-3D89-1B64-09C2-EBCD5AD6FDB6}"/>
          </ac:spMkLst>
        </pc:spChg>
        <pc:spChg chg="mod">
          <ac:chgData name="Vasundhara Kadekodi" userId="2eb77b3fcd8766d4" providerId="LiveId" clId="{FF70CA46-3945-4D55-B129-AA0F3A107027}" dt="2023-04-15T05:38:11.977" v="194" actId="20577"/>
          <ac:spMkLst>
            <pc:docMk/>
            <pc:sldMk cId="949369137" sldId="262"/>
            <ac:spMk id="65" creationId="{C00C43F2-ED71-25C5-0191-267109E5E16A}"/>
          </ac:spMkLst>
        </pc:spChg>
      </pc:sldChg>
      <pc:sldChg chg="addSp delSp modSp add del mod ord modTransition setBg">
        <pc:chgData name="Vasundhara Kadekodi" userId="2eb77b3fcd8766d4" providerId="LiveId" clId="{FF70CA46-3945-4D55-B129-AA0F3A107027}" dt="2023-04-18T06:07:03.990" v="3646" actId="47"/>
        <pc:sldMkLst>
          <pc:docMk/>
          <pc:sldMk cId="2409840641" sldId="263"/>
        </pc:sldMkLst>
        <pc:spChg chg="add del mod">
          <ac:chgData name="Vasundhara Kadekodi" userId="2eb77b3fcd8766d4" providerId="LiveId" clId="{FF70CA46-3945-4D55-B129-AA0F3A107027}" dt="2023-04-15T15:48:27.612" v="2983" actId="478"/>
          <ac:spMkLst>
            <pc:docMk/>
            <pc:sldMk cId="2409840641" sldId="263"/>
            <ac:spMk id="2" creationId="{37FFBD55-096D-323A-2A4A-A32BF85753D6}"/>
          </ac:spMkLst>
        </pc:spChg>
        <pc:spChg chg="add mod">
          <ac:chgData name="Vasundhara Kadekodi" userId="2eb77b3fcd8766d4" providerId="LiveId" clId="{FF70CA46-3945-4D55-B129-AA0F3A107027}" dt="2023-04-15T15:48:42.684" v="2985" actId="207"/>
          <ac:spMkLst>
            <pc:docMk/>
            <pc:sldMk cId="2409840641" sldId="263"/>
            <ac:spMk id="3" creationId="{531F3EB1-C270-B7D3-6984-427DE487B981}"/>
          </ac:spMkLst>
        </pc:spChg>
        <pc:spChg chg="add mod">
          <ac:chgData name="Vasundhara Kadekodi" userId="2eb77b3fcd8766d4" providerId="LiveId" clId="{FF70CA46-3945-4D55-B129-AA0F3A107027}" dt="2023-04-15T15:51:16.063" v="3028" actId="179"/>
          <ac:spMkLst>
            <pc:docMk/>
            <pc:sldMk cId="2409840641" sldId="263"/>
            <ac:spMk id="4" creationId="{A44942A6-EFDD-94A0-DA1B-F20E57C49ED9}"/>
          </ac:spMkLst>
        </pc:spChg>
        <pc:picChg chg="del mod">
          <ac:chgData name="Vasundhara Kadekodi" userId="2eb77b3fcd8766d4" providerId="LiveId" clId="{FF70CA46-3945-4D55-B129-AA0F3A107027}" dt="2023-04-12T07:05:36.900" v="27" actId="478"/>
          <ac:picMkLst>
            <pc:docMk/>
            <pc:sldMk cId="2409840641" sldId="263"/>
            <ac:picMk id="3" creationId="{2FBCB35E-C7B7-9F55-2627-7A4F4134720B}"/>
          </ac:picMkLst>
        </pc:picChg>
      </pc:sldChg>
      <pc:sldChg chg="add del">
        <pc:chgData name="Vasundhara Kadekodi" userId="2eb77b3fcd8766d4" providerId="LiveId" clId="{FF70CA46-3945-4D55-B129-AA0F3A107027}" dt="2023-04-15T07:23:47.302" v="1655" actId="47"/>
        <pc:sldMkLst>
          <pc:docMk/>
          <pc:sldMk cId="2775032830" sldId="264"/>
        </pc:sldMkLst>
      </pc:sldChg>
      <pc:sldChg chg="add del">
        <pc:chgData name="Vasundhara Kadekodi" userId="2eb77b3fcd8766d4" providerId="LiveId" clId="{FF70CA46-3945-4D55-B129-AA0F3A107027}" dt="2023-04-15T07:23:47.627" v="1656" actId="47"/>
        <pc:sldMkLst>
          <pc:docMk/>
          <pc:sldMk cId="1223454164" sldId="265"/>
        </pc:sldMkLst>
      </pc:sldChg>
      <pc:sldChg chg="add del">
        <pc:chgData name="Vasundhara Kadekodi" userId="2eb77b3fcd8766d4" providerId="LiveId" clId="{FF70CA46-3945-4D55-B129-AA0F3A107027}" dt="2023-04-15T07:23:47.935" v="1657" actId="47"/>
        <pc:sldMkLst>
          <pc:docMk/>
          <pc:sldMk cId="2837393169" sldId="266"/>
        </pc:sldMkLst>
      </pc:sldChg>
      <pc:sldChg chg="add del">
        <pc:chgData name="Vasundhara Kadekodi" userId="2eb77b3fcd8766d4" providerId="LiveId" clId="{FF70CA46-3945-4D55-B129-AA0F3A107027}" dt="2023-04-15T07:23:48.209" v="1658" actId="47"/>
        <pc:sldMkLst>
          <pc:docMk/>
          <pc:sldMk cId="711081615" sldId="267"/>
        </pc:sldMkLst>
      </pc:sldChg>
      <pc:sldChg chg="add del">
        <pc:chgData name="Vasundhara Kadekodi" userId="2eb77b3fcd8766d4" providerId="LiveId" clId="{FF70CA46-3945-4D55-B129-AA0F3A107027}" dt="2023-04-15T07:23:48.488" v="1659" actId="47"/>
        <pc:sldMkLst>
          <pc:docMk/>
          <pc:sldMk cId="1889843205" sldId="268"/>
        </pc:sldMkLst>
      </pc:sldChg>
      <pc:sldChg chg="add del">
        <pc:chgData name="Vasundhara Kadekodi" userId="2eb77b3fcd8766d4" providerId="LiveId" clId="{FF70CA46-3945-4D55-B129-AA0F3A107027}" dt="2023-04-15T07:23:48.813" v="1660" actId="47"/>
        <pc:sldMkLst>
          <pc:docMk/>
          <pc:sldMk cId="3931966881" sldId="269"/>
        </pc:sldMkLst>
      </pc:sldChg>
      <pc:sldChg chg="add del">
        <pc:chgData name="Vasundhara Kadekodi" userId="2eb77b3fcd8766d4" providerId="LiveId" clId="{FF70CA46-3945-4D55-B129-AA0F3A107027}" dt="2023-04-15T07:23:49.214" v="1661" actId="47"/>
        <pc:sldMkLst>
          <pc:docMk/>
          <pc:sldMk cId="4004361113" sldId="270"/>
        </pc:sldMkLst>
      </pc:sldChg>
      <pc:sldChg chg="addSp modSp add del mod ord modTransition setBg">
        <pc:chgData name="Vasundhara Kadekodi" userId="2eb77b3fcd8766d4" providerId="LiveId" clId="{FF70CA46-3945-4D55-B129-AA0F3A107027}" dt="2023-04-18T06:07:02.793" v="3645" actId="47"/>
        <pc:sldMkLst>
          <pc:docMk/>
          <pc:sldMk cId="4011076540" sldId="271"/>
        </pc:sldMkLst>
        <pc:spChg chg="add mod">
          <ac:chgData name="Vasundhara Kadekodi" userId="2eb77b3fcd8766d4" providerId="LiveId" clId="{FF70CA46-3945-4D55-B129-AA0F3A107027}" dt="2023-04-15T16:12:14.568" v="3338" actId="1076"/>
          <ac:spMkLst>
            <pc:docMk/>
            <pc:sldMk cId="4011076540" sldId="271"/>
            <ac:spMk id="2" creationId="{7E736DB5-5262-0535-DD2E-803867331211}"/>
          </ac:spMkLst>
        </pc:spChg>
        <pc:spChg chg="add mod">
          <ac:chgData name="Vasundhara Kadekodi" userId="2eb77b3fcd8766d4" providerId="LiveId" clId="{FF70CA46-3945-4D55-B129-AA0F3A107027}" dt="2023-04-15T16:00:06.925" v="3147" actId="179"/>
          <ac:spMkLst>
            <pc:docMk/>
            <pc:sldMk cId="4011076540" sldId="271"/>
            <ac:spMk id="4" creationId="{040C0B53-7F09-0B93-1302-0EDD9A0E5DC6}"/>
          </ac:spMkLst>
        </pc:spChg>
      </pc:sldChg>
      <pc:sldChg chg="addSp modSp add del mod modTransition setBg">
        <pc:chgData name="Vasundhara Kadekodi" userId="2eb77b3fcd8766d4" providerId="LiveId" clId="{FF70CA46-3945-4D55-B129-AA0F3A107027}" dt="2023-04-18T06:07:03.990" v="3646" actId="47"/>
        <pc:sldMkLst>
          <pc:docMk/>
          <pc:sldMk cId="3978374701" sldId="272"/>
        </pc:sldMkLst>
        <pc:spChg chg="add mod">
          <ac:chgData name="Vasundhara Kadekodi" userId="2eb77b3fcd8766d4" providerId="LiveId" clId="{FF70CA46-3945-4D55-B129-AA0F3A107027}" dt="2023-04-15T15:52:23.478" v="3043" actId="1076"/>
          <ac:spMkLst>
            <pc:docMk/>
            <pc:sldMk cId="3978374701" sldId="272"/>
            <ac:spMk id="4" creationId="{B363A282-78A8-C3FC-41B9-69123609B8F3}"/>
          </ac:spMkLst>
        </pc:spChg>
        <pc:spChg chg="add mod">
          <ac:chgData name="Vasundhara Kadekodi" userId="2eb77b3fcd8766d4" providerId="LiveId" clId="{FF70CA46-3945-4D55-B129-AA0F3A107027}" dt="2023-04-15T15:51:49.963" v="3035" actId="1076"/>
          <ac:spMkLst>
            <pc:docMk/>
            <pc:sldMk cId="3978374701" sldId="272"/>
            <ac:spMk id="5" creationId="{54F62774-9ED5-E4AB-4161-8ED3007B08D9}"/>
          </ac:spMkLst>
        </pc:spChg>
        <pc:picChg chg="add mod">
          <ac:chgData name="Vasundhara Kadekodi" userId="2eb77b3fcd8766d4" providerId="LiveId" clId="{FF70CA46-3945-4D55-B129-AA0F3A107027}" dt="2023-04-15T15:52:19.316" v="3042" actId="1076"/>
          <ac:picMkLst>
            <pc:docMk/>
            <pc:sldMk cId="3978374701" sldId="272"/>
            <ac:picMk id="2" creationId="{10C1C724-9822-4B40-AF75-A15D54365E51}"/>
          </ac:picMkLst>
        </pc:picChg>
      </pc:sldChg>
      <pc:sldChg chg="addSp delSp modSp add del mod ord modTransition setBg">
        <pc:chgData name="Vasundhara Kadekodi" userId="2eb77b3fcd8766d4" providerId="LiveId" clId="{FF70CA46-3945-4D55-B129-AA0F3A107027}" dt="2023-04-18T06:07:03.990" v="3646" actId="47"/>
        <pc:sldMkLst>
          <pc:docMk/>
          <pc:sldMk cId="3728986841" sldId="273"/>
        </pc:sldMkLst>
        <pc:spChg chg="add mod">
          <ac:chgData name="Vasundhara Kadekodi" userId="2eb77b3fcd8766d4" providerId="LiveId" clId="{FF70CA46-3945-4D55-B129-AA0F3A107027}" dt="2023-04-15T15:45:42.169" v="2958" actId="1076"/>
          <ac:spMkLst>
            <pc:docMk/>
            <pc:sldMk cId="3728986841" sldId="273"/>
            <ac:spMk id="3" creationId="{E187B260-D65A-229C-1F87-F858FA033B89}"/>
          </ac:spMkLst>
        </pc:spChg>
        <pc:spChg chg="add del mod">
          <ac:chgData name="Vasundhara Kadekodi" userId="2eb77b3fcd8766d4" providerId="LiveId" clId="{FF70CA46-3945-4D55-B129-AA0F3A107027}" dt="2023-04-15T05:29:52.138" v="83" actId="478"/>
          <ac:spMkLst>
            <pc:docMk/>
            <pc:sldMk cId="3728986841" sldId="273"/>
            <ac:spMk id="4" creationId="{E727C569-EF25-0E39-1C39-A6A55DFAD5EA}"/>
          </ac:spMkLst>
        </pc:spChg>
        <pc:spChg chg="add del mod">
          <ac:chgData name="Vasundhara Kadekodi" userId="2eb77b3fcd8766d4" providerId="LiveId" clId="{FF70CA46-3945-4D55-B129-AA0F3A107027}" dt="2023-04-15T05:29:23.813" v="80" actId="478"/>
          <ac:spMkLst>
            <pc:docMk/>
            <pc:sldMk cId="3728986841" sldId="273"/>
            <ac:spMk id="6" creationId="{DE7F9441-E6BD-E1A6-8B4A-4D8BD721D8EC}"/>
          </ac:spMkLst>
        </pc:spChg>
        <pc:spChg chg="add mod">
          <ac:chgData name="Vasundhara Kadekodi" userId="2eb77b3fcd8766d4" providerId="LiveId" clId="{FF70CA46-3945-4D55-B129-AA0F3A107027}" dt="2023-04-15T15:45:51.511" v="2961" actId="207"/>
          <ac:spMkLst>
            <pc:docMk/>
            <pc:sldMk cId="3728986841" sldId="273"/>
            <ac:spMk id="7" creationId="{D215EEDD-6D15-2960-08A3-37EEAC67F285}"/>
          </ac:spMkLst>
        </pc:spChg>
      </pc:sldChg>
      <pc:sldChg chg="addSp delSp modSp new mod ord modTransition setBg modAnim">
        <pc:chgData name="Vasundhara Kadekodi" userId="2eb77b3fcd8766d4" providerId="LiveId" clId="{FF70CA46-3945-4D55-B129-AA0F3A107027}" dt="2023-04-18T05:26:46.185" v="3603"/>
        <pc:sldMkLst>
          <pc:docMk/>
          <pc:sldMk cId="1083182562" sldId="274"/>
        </pc:sldMkLst>
        <pc:spChg chg="add del mod">
          <ac:chgData name="Vasundhara Kadekodi" userId="2eb77b3fcd8766d4" providerId="LiveId" clId="{FF70CA46-3945-4D55-B129-AA0F3A107027}" dt="2023-04-15T06:04:39.647" v="340" actId="478"/>
          <ac:spMkLst>
            <pc:docMk/>
            <pc:sldMk cId="1083182562" sldId="274"/>
            <ac:spMk id="2" creationId="{675B3983-E168-4890-5197-5F19BD1CB1AB}"/>
          </ac:spMkLst>
        </pc:spChg>
        <pc:spChg chg="add del mod">
          <ac:chgData name="Vasundhara Kadekodi" userId="2eb77b3fcd8766d4" providerId="LiveId" clId="{FF70CA46-3945-4D55-B129-AA0F3A107027}" dt="2023-04-15T06:04:49.778" v="342" actId="478"/>
          <ac:spMkLst>
            <pc:docMk/>
            <pc:sldMk cId="1083182562" sldId="274"/>
            <ac:spMk id="3" creationId="{264FF5AF-14DE-46DB-6B26-95B38A0B16C8}"/>
          </ac:spMkLst>
        </pc:spChg>
        <pc:spChg chg="add del mod">
          <ac:chgData name="Vasundhara Kadekodi" userId="2eb77b3fcd8766d4" providerId="LiveId" clId="{FF70CA46-3945-4D55-B129-AA0F3A107027}" dt="2023-04-15T13:31:30.179" v="1864" actId="22"/>
          <ac:spMkLst>
            <pc:docMk/>
            <pc:sldMk cId="1083182562" sldId="274"/>
            <ac:spMk id="3" creationId="{FC9F4453-4FC6-9582-1D43-00FA1CD7E1D8}"/>
          </ac:spMkLst>
        </pc:spChg>
        <pc:spChg chg="add del mod">
          <ac:chgData name="Vasundhara Kadekodi" userId="2eb77b3fcd8766d4" providerId="LiveId" clId="{FF70CA46-3945-4D55-B129-AA0F3A107027}" dt="2023-04-15T06:06:22.492" v="353" actId="478"/>
          <ac:spMkLst>
            <pc:docMk/>
            <pc:sldMk cId="1083182562" sldId="274"/>
            <ac:spMk id="4" creationId="{478750D5-7438-DB66-40E2-949FF4FF1776}"/>
          </ac:spMkLst>
        </pc:spChg>
        <pc:spChg chg="add del mod">
          <ac:chgData name="Vasundhara Kadekodi" userId="2eb77b3fcd8766d4" providerId="LiveId" clId="{FF70CA46-3945-4D55-B129-AA0F3A107027}" dt="2023-04-15T06:14:56.065" v="360" actId="478"/>
          <ac:spMkLst>
            <pc:docMk/>
            <pc:sldMk cId="1083182562" sldId="274"/>
            <ac:spMk id="5" creationId="{EFCCB7E8-89C5-0AC4-17BD-275DFCE2DAEC}"/>
          </ac:spMkLst>
        </pc:spChg>
        <pc:spChg chg="add del mod">
          <ac:chgData name="Vasundhara Kadekodi" userId="2eb77b3fcd8766d4" providerId="LiveId" clId="{FF70CA46-3945-4D55-B129-AA0F3A107027}" dt="2023-04-15T06:16:10.141" v="381" actId="767"/>
          <ac:spMkLst>
            <pc:docMk/>
            <pc:sldMk cId="1083182562" sldId="274"/>
            <ac:spMk id="9" creationId="{24341060-2627-809E-DCB8-F0BCBBCD7D76}"/>
          </ac:spMkLst>
        </pc:spChg>
        <pc:spChg chg="add mod">
          <ac:chgData name="Vasundhara Kadekodi" userId="2eb77b3fcd8766d4" providerId="LiveId" clId="{FF70CA46-3945-4D55-B129-AA0F3A107027}" dt="2023-04-15T15:52:37.787" v="3044" actId="207"/>
          <ac:spMkLst>
            <pc:docMk/>
            <pc:sldMk cId="1083182562" sldId="274"/>
            <ac:spMk id="10" creationId="{92CDCF1A-4FE0-AB5A-7F2B-AA0ECFD68712}"/>
          </ac:spMkLst>
        </pc:spChg>
        <pc:spChg chg="add mod">
          <ac:chgData name="Vasundhara Kadekodi" userId="2eb77b3fcd8766d4" providerId="LiveId" clId="{FF70CA46-3945-4D55-B129-AA0F3A107027}" dt="2023-04-15T15:53:10.365" v="3059" actId="404"/>
          <ac:spMkLst>
            <pc:docMk/>
            <pc:sldMk cId="1083182562" sldId="274"/>
            <ac:spMk id="11" creationId="{5F82C506-27ED-6DFE-E01B-A75A37B30677}"/>
          </ac:spMkLst>
        </pc:spChg>
        <pc:picChg chg="add del mod">
          <ac:chgData name="Vasundhara Kadekodi" userId="2eb77b3fcd8766d4" providerId="LiveId" clId="{FF70CA46-3945-4D55-B129-AA0F3A107027}" dt="2023-04-18T05:22:38.577" v="3600"/>
          <ac:picMkLst>
            <pc:docMk/>
            <pc:sldMk cId="1083182562" sldId="274"/>
            <ac:picMk id="2" creationId="{061FA792-977C-2445-ED71-543D7B3EDA3E}"/>
          </ac:picMkLst>
        </pc:picChg>
        <pc:picChg chg="add del mod">
          <ac:chgData name="Vasundhara Kadekodi" userId="2eb77b3fcd8766d4" providerId="LiveId" clId="{FF70CA46-3945-4D55-B129-AA0F3A107027}" dt="2023-04-16T13:41:43.095" v="3484"/>
          <ac:picMkLst>
            <pc:docMk/>
            <pc:sldMk cId="1083182562" sldId="274"/>
            <ac:picMk id="2" creationId="{8DC01199-FAD7-777D-F850-A3255BCEFAE6}"/>
          </ac:picMkLst>
        </pc:picChg>
        <pc:picChg chg="add del mod">
          <ac:chgData name="Vasundhara Kadekodi" userId="2eb77b3fcd8766d4" providerId="LiveId" clId="{FF70CA46-3945-4D55-B129-AA0F3A107027}" dt="2023-04-18T05:23:02.465" v="3602"/>
          <ac:picMkLst>
            <pc:docMk/>
            <pc:sldMk cId="1083182562" sldId="274"/>
            <ac:picMk id="3" creationId="{049BF15B-EB3D-543C-2ED7-F768B0F79464}"/>
          </ac:picMkLst>
        </pc:picChg>
        <pc:picChg chg="add mod">
          <ac:chgData name="Vasundhara Kadekodi" userId="2eb77b3fcd8766d4" providerId="LiveId" clId="{FF70CA46-3945-4D55-B129-AA0F3A107027}" dt="2023-04-18T05:26:46.185" v="3603"/>
          <ac:picMkLst>
            <pc:docMk/>
            <pc:sldMk cId="1083182562" sldId="274"/>
            <ac:picMk id="4" creationId="{D748887B-75BB-B37C-ACE6-740405D90E0E}"/>
          </ac:picMkLst>
        </pc:picChg>
        <pc:picChg chg="add del mod">
          <ac:chgData name="Vasundhara Kadekodi" userId="2eb77b3fcd8766d4" providerId="LiveId" clId="{FF70CA46-3945-4D55-B129-AA0F3A107027}" dt="2023-04-15T06:15:10.257" v="368" actId="22"/>
          <ac:picMkLst>
            <pc:docMk/>
            <pc:sldMk cId="1083182562" sldId="274"/>
            <ac:picMk id="7" creationId="{98F13CC0-ABE9-6026-8BC7-31CC283997A0}"/>
          </ac:picMkLst>
        </pc:picChg>
        <pc:picChg chg="add mod">
          <ac:chgData name="Vasundhara Kadekodi" userId="2eb77b3fcd8766d4" providerId="LiveId" clId="{FF70CA46-3945-4D55-B129-AA0F3A107027}" dt="2023-04-15T15:52:43.228" v="3046" actId="1076"/>
          <ac:picMkLst>
            <pc:docMk/>
            <pc:sldMk cId="1083182562" sldId="274"/>
            <ac:picMk id="8" creationId="{2B78D93B-FBB1-4D2F-F090-47C61202F87E}"/>
          </ac:picMkLst>
        </pc:picChg>
      </pc:sldChg>
      <pc:sldChg chg="addSp delSp modSp add mod modTransition">
        <pc:chgData name="Vasundhara Kadekodi" userId="2eb77b3fcd8766d4" providerId="LiveId" clId="{FF70CA46-3945-4D55-B129-AA0F3A107027}" dt="2023-04-18T05:26:46.185" v="3603"/>
        <pc:sldMkLst>
          <pc:docMk/>
          <pc:sldMk cId="3444750907" sldId="275"/>
        </pc:sldMkLst>
        <pc:spChg chg="add del mod">
          <ac:chgData name="Vasundhara Kadekodi" userId="2eb77b3fcd8766d4" providerId="LiveId" clId="{FF70CA46-3945-4D55-B129-AA0F3A107027}" dt="2023-04-15T15:53:18.839" v="3060" actId="207"/>
          <ac:spMkLst>
            <pc:docMk/>
            <pc:sldMk cId="3444750907" sldId="275"/>
            <ac:spMk id="10" creationId="{92CDCF1A-4FE0-AB5A-7F2B-AA0ECFD68712}"/>
          </ac:spMkLst>
        </pc:spChg>
        <pc:spChg chg="add del mod">
          <ac:chgData name="Vasundhara Kadekodi" userId="2eb77b3fcd8766d4" providerId="LiveId" clId="{FF70CA46-3945-4D55-B129-AA0F3A107027}" dt="2023-04-15T15:54:11.666" v="3085" actId="1076"/>
          <ac:spMkLst>
            <pc:docMk/>
            <pc:sldMk cId="3444750907" sldId="275"/>
            <ac:spMk id="11" creationId="{5F82C506-27ED-6DFE-E01B-A75A37B30677}"/>
          </ac:spMkLst>
        </pc:spChg>
        <pc:picChg chg="add mod">
          <ac:chgData name="Vasundhara Kadekodi" userId="2eb77b3fcd8766d4" providerId="LiveId" clId="{FF70CA46-3945-4D55-B129-AA0F3A107027}" dt="2023-04-15T15:54:16.526" v="3087" actId="1076"/>
          <ac:picMkLst>
            <pc:docMk/>
            <pc:sldMk cId="3444750907" sldId="275"/>
            <ac:picMk id="2" creationId="{DCEF94D6-263A-17C4-7AF6-32FDAE7AF265}"/>
          </ac:picMkLst>
        </pc:picChg>
        <pc:picChg chg="add mod">
          <ac:chgData name="Vasundhara Kadekodi" userId="2eb77b3fcd8766d4" providerId="LiveId" clId="{FF70CA46-3945-4D55-B129-AA0F3A107027}" dt="2023-04-18T05:26:46.185" v="3603"/>
          <ac:picMkLst>
            <pc:docMk/>
            <pc:sldMk cId="3444750907" sldId="275"/>
            <ac:picMk id="3" creationId="{3E1D8D30-4BC4-06FB-45FD-4B5A78A1E632}"/>
          </ac:picMkLst>
        </pc:picChg>
        <pc:picChg chg="add del">
          <ac:chgData name="Vasundhara Kadekodi" userId="2eb77b3fcd8766d4" providerId="LiveId" clId="{FF70CA46-3945-4D55-B129-AA0F3A107027}" dt="2023-04-15T06:20:28.783" v="579" actId="478"/>
          <ac:picMkLst>
            <pc:docMk/>
            <pc:sldMk cId="3444750907" sldId="275"/>
            <ac:picMk id="8" creationId="{2B78D93B-FBB1-4D2F-F090-47C61202F87E}"/>
          </ac:picMkLst>
        </pc:picChg>
      </pc:sldChg>
      <pc:sldChg chg="addSp delSp modSp add del mod">
        <pc:chgData name="Vasundhara Kadekodi" userId="2eb77b3fcd8766d4" providerId="LiveId" clId="{FF70CA46-3945-4D55-B129-AA0F3A107027}" dt="2023-04-16T06:55:48.440" v="3474" actId="2696"/>
        <pc:sldMkLst>
          <pc:docMk/>
          <pc:sldMk cId="4052809241" sldId="276"/>
        </pc:sldMkLst>
        <pc:spChg chg="mod">
          <ac:chgData name="Vasundhara Kadekodi" userId="2eb77b3fcd8766d4" providerId="LiveId" clId="{FF70CA46-3945-4D55-B129-AA0F3A107027}" dt="2023-04-16T06:53:24.340" v="3467" actId="20577"/>
          <ac:spMkLst>
            <pc:docMk/>
            <pc:sldMk cId="4052809241" sldId="276"/>
            <ac:spMk id="10" creationId="{92CDCF1A-4FE0-AB5A-7F2B-AA0ECFD68712}"/>
          </ac:spMkLst>
        </pc:spChg>
        <pc:spChg chg="mod">
          <ac:chgData name="Vasundhara Kadekodi" userId="2eb77b3fcd8766d4" providerId="LiveId" clId="{FF70CA46-3945-4D55-B129-AA0F3A107027}" dt="2023-04-15T15:55:25.982" v="3108" actId="2711"/>
          <ac:spMkLst>
            <pc:docMk/>
            <pc:sldMk cId="4052809241" sldId="276"/>
            <ac:spMk id="11" creationId="{5F82C506-27ED-6DFE-E01B-A75A37B30677}"/>
          </ac:spMkLst>
        </pc:spChg>
        <pc:picChg chg="del">
          <ac:chgData name="Vasundhara Kadekodi" userId="2eb77b3fcd8766d4" providerId="LiveId" clId="{FF70CA46-3945-4D55-B129-AA0F3A107027}" dt="2023-04-15T06:24:08.492" v="762" actId="478"/>
          <ac:picMkLst>
            <pc:docMk/>
            <pc:sldMk cId="4052809241" sldId="276"/>
            <ac:picMk id="2" creationId="{DCEF94D6-263A-17C4-7AF6-32FDAE7AF265}"/>
          </ac:picMkLst>
        </pc:picChg>
        <pc:picChg chg="add mod">
          <ac:chgData name="Vasundhara Kadekodi" userId="2eb77b3fcd8766d4" providerId="LiveId" clId="{FF70CA46-3945-4D55-B129-AA0F3A107027}" dt="2023-04-16T06:55:32.137" v="3473" actId="14100"/>
          <ac:picMkLst>
            <pc:docMk/>
            <pc:sldMk cId="4052809241" sldId="276"/>
            <ac:picMk id="3" creationId="{268BD8BC-3B20-C147-9FD6-EC6A975378A6}"/>
          </ac:picMkLst>
        </pc:picChg>
        <pc:picChg chg="add del mod">
          <ac:chgData name="Vasundhara Kadekodi" userId="2eb77b3fcd8766d4" providerId="LiveId" clId="{FF70CA46-3945-4D55-B129-AA0F3A107027}" dt="2023-04-16T06:54:51.822" v="3469" actId="478"/>
          <ac:picMkLst>
            <pc:docMk/>
            <pc:sldMk cId="4052809241" sldId="276"/>
            <ac:picMk id="4" creationId="{135E47EB-8AFF-9CE1-5D85-24BB409690EA}"/>
          </ac:picMkLst>
        </pc:picChg>
      </pc:sldChg>
      <pc:sldChg chg="addSp delSp modSp add mod modTransition">
        <pc:chgData name="Vasundhara Kadekodi" userId="2eb77b3fcd8766d4" providerId="LiveId" clId="{FF70CA46-3945-4D55-B129-AA0F3A107027}" dt="2023-04-18T05:26:46.185" v="3603"/>
        <pc:sldMkLst>
          <pc:docMk/>
          <pc:sldMk cId="1658057091" sldId="277"/>
        </pc:sldMkLst>
        <pc:spChg chg="mod">
          <ac:chgData name="Vasundhara Kadekodi" userId="2eb77b3fcd8766d4" providerId="LiveId" clId="{FF70CA46-3945-4D55-B129-AA0F3A107027}" dt="2023-04-15T15:55:40.282" v="3110" actId="207"/>
          <ac:spMkLst>
            <pc:docMk/>
            <pc:sldMk cId="1658057091" sldId="277"/>
            <ac:spMk id="10" creationId="{92CDCF1A-4FE0-AB5A-7F2B-AA0ECFD68712}"/>
          </ac:spMkLst>
        </pc:spChg>
        <pc:spChg chg="mod">
          <ac:chgData name="Vasundhara Kadekodi" userId="2eb77b3fcd8766d4" providerId="LiveId" clId="{FF70CA46-3945-4D55-B129-AA0F3A107027}" dt="2023-04-15T15:55:54.126" v="3114" actId="1076"/>
          <ac:spMkLst>
            <pc:docMk/>
            <pc:sldMk cId="1658057091" sldId="277"/>
            <ac:spMk id="11" creationId="{5F82C506-27ED-6DFE-E01B-A75A37B30677}"/>
          </ac:spMkLst>
        </pc:spChg>
        <pc:picChg chg="add mod">
          <ac:chgData name="Vasundhara Kadekodi" userId="2eb77b3fcd8766d4" providerId="LiveId" clId="{FF70CA46-3945-4D55-B129-AA0F3A107027}" dt="2023-04-18T05:26:46.185" v="3603"/>
          <ac:picMkLst>
            <pc:docMk/>
            <pc:sldMk cId="1658057091" sldId="277"/>
            <ac:picMk id="2" creationId="{C627498C-E671-93CD-7C9A-AF32D4AFC3A1}"/>
          </ac:picMkLst>
        </pc:picChg>
        <pc:picChg chg="del mod">
          <ac:chgData name="Vasundhara Kadekodi" userId="2eb77b3fcd8766d4" providerId="LiveId" clId="{FF70CA46-3945-4D55-B129-AA0F3A107027}" dt="2023-04-15T06:32:00.583" v="1038" actId="478"/>
          <ac:picMkLst>
            <pc:docMk/>
            <pc:sldMk cId="1658057091" sldId="277"/>
            <ac:picMk id="2" creationId="{DCEF94D6-263A-17C4-7AF6-32FDAE7AF265}"/>
          </ac:picMkLst>
        </pc:picChg>
        <pc:picChg chg="add del mod">
          <ac:chgData name="Vasundhara Kadekodi" userId="2eb77b3fcd8766d4" providerId="LiveId" clId="{FF70CA46-3945-4D55-B129-AA0F3A107027}" dt="2023-04-15T06:34:00.747" v="1098" actId="478"/>
          <ac:picMkLst>
            <pc:docMk/>
            <pc:sldMk cId="1658057091" sldId="277"/>
            <ac:picMk id="4" creationId="{E8A4C5C5-211C-9967-7F24-357DBC89E142}"/>
          </ac:picMkLst>
        </pc:picChg>
        <pc:picChg chg="add del mod">
          <ac:chgData name="Vasundhara Kadekodi" userId="2eb77b3fcd8766d4" providerId="LiveId" clId="{FF70CA46-3945-4D55-B129-AA0F3A107027}" dt="2023-04-15T06:46:33.550" v="1103" actId="478"/>
          <ac:picMkLst>
            <pc:docMk/>
            <pc:sldMk cId="1658057091" sldId="277"/>
            <ac:picMk id="6" creationId="{A244B3E3-0804-0191-FB19-80334713B70B}"/>
          </ac:picMkLst>
        </pc:picChg>
        <pc:picChg chg="add del mod">
          <ac:chgData name="Vasundhara Kadekodi" userId="2eb77b3fcd8766d4" providerId="LiveId" clId="{FF70CA46-3945-4D55-B129-AA0F3A107027}" dt="2023-04-15T06:53:57.562" v="1139" actId="478"/>
          <ac:picMkLst>
            <pc:docMk/>
            <pc:sldMk cId="1658057091" sldId="277"/>
            <ac:picMk id="8" creationId="{4C650F1D-9DFE-8542-9DE6-7BA4DCF7B7AB}"/>
          </ac:picMkLst>
        </pc:picChg>
        <pc:picChg chg="add mod">
          <ac:chgData name="Vasundhara Kadekodi" userId="2eb77b3fcd8766d4" providerId="LiveId" clId="{FF70CA46-3945-4D55-B129-AA0F3A107027}" dt="2023-04-15T06:54:06.686" v="1143" actId="14100"/>
          <ac:picMkLst>
            <pc:docMk/>
            <pc:sldMk cId="1658057091" sldId="277"/>
            <ac:picMk id="12" creationId="{1CF7A8B1-5DF6-4C89-9F20-FDE3F943BA5D}"/>
          </ac:picMkLst>
        </pc:picChg>
      </pc:sldChg>
      <pc:sldChg chg="new del">
        <pc:chgData name="Vasundhara Kadekodi" userId="2eb77b3fcd8766d4" providerId="LiveId" clId="{FF70CA46-3945-4D55-B129-AA0F3A107027}" dt="2023-04-15T06:24:02.827" v="761" actId="680"/>
        <pc:sldMkLst>
          <pc:docMk/>
          <pc:sldMk cId="453898328" sldId="278"/>
        </pc:sldMkLst>
      </pc:sldChg>
      <pc:sldChg chg="addSp delSp modSp add mod modTransition modAnim">
        <pc:chgData name="Vasundhara Kadekodi" userId="2eb77b3fcd8766d4" providerId="LiveId" clId="{FF70CA46-3945-4D55-B129-AA0F3A107027}" dt="2023-04-18T05:30:26.848" v="3611"/>
        <pc:sldMkLst>
          <pc:docMk/>
          <pc:sldMk cId="1124391379" sldId="278"/>
        </pc:sldMkLst>
        <pc:spChg chg="mod">
          <ac:chgData name="Vasundhara Kadekodi" userId="2eb77b3fcd8766d4" providerId="LiveId" clId="{FF70CA46-3945-4D55-B129-AA0F3A107027}" dt="2023-04-15T15:56:05.153" v="3115" actId="2711"/>
          <ac:spMkLst>
            <pc:docMk/>
            <pc:sldMk cId="1124391379" sldId="278"/>
            <ac:spMk id="10" creationId="{92CDCF1A-4FE0-AB5A-7F2B-AA0ECFD68712}"/>
          </ac:spMkLst>
        </pc:spChg>
        <pc:spChg chg="mod">
          <ac:chgData name="Vasundhara Kadekodi" userId="2eb77b3fcd8766d4" providerId="LiveId" clId="{FF70CA46-3945-4D55-B129-AA0F3A107027}" dt="2023-04-15T15:56:57.465" v="3126" actId="255"/>
          <ac:spMkLst>
            <pc:docMk/>
            <pc:sldMk cId="1124391379" sldId="278"/>
            <ac:spMk id="11" creationId="{5F82C506-27ED-6DFE-E01B-A75A37B30677}"/>
          </ac:spMkLst>
        </pc:spChg>
        <pc:picChg chg="add del mod">
          <ac:chgData name="Vasundhara Kadekodi" userId="2eb77b3fcd8766d4" providerId="LiveId" clId="{FF70CA46-3945-4D55-B129-AA0F3A107027}" dt="2023-04-18T05:26:50.012" v="3604"/>
          <ac:picMkLst>
            <pc:docMk/>
            <pc:sldMk cId="1124391379" sldId="278"/>
            <ac:picMk id="2" creationId="{9A3BE694-CA1B-6C54-09DA-86C12E145972}"/>
          </ac:picMkLst>
        </pc:picChg>
        <pc:picChg chg="add mod">
          <ac:chgData name="Vasundhara Kadekodi" userId="2eb77b3fcd8766d4" providerId="LiveId" clId="{FF70CA46-3945-4D55-B129-AA0F3A107027}" dt="2023-04-15T07:00:49.010" v="1236" actId="14100"/>
          <ac:picMkLst>
            <pc:docMk/>
            <pc:sldMk cId="1124391379" sldId="278"/>
            <ac:picMk id="3" creationId="{57FCF7D8-D91E-87AC-51C9-0B112451C683}"/>
          </ac:picMkLst>
        </pc:picChg>
        <pc:picChg chg="add del mod">
          <ac:chgData name="Vasundhara Kadekodi" userId="2eb77b3fcd8766d4" providerId="LiveId" clId="{FF70CA46-3945-4D55-B129-AA0F3A107027}" dt="2023-04-18T05:27:21.029" v="3606"/>
          <ac:picMkLst>
            <pc:docMk/>
            <pc:sldMk cId="1124391379" sldId="278"/>
            <ac:picMk id="4" creationId="{9A246236-2472-09F8-999C-17EC24C117F9}"/>
          </ac:picMkLst>
        </pc:picChg>
        <pc:picChg chg="add del mod">
          <ac:chgData name="Vasundhara Kadekodi" userId="2eb77b3fcd8766d4" providerId="LiveId" clId="{FF70CA46-3945-4D55-B129-AA0F3A107027}" dt="2023-04-18T05:28:04.687" v="3608"/>
          <ac:picMkLst>
            <pc:docMk/>
            <pc:sldMk cId="1124391379" sldId="278"/>
            <ac:picMk id="5" creationId="{1774DCF7-0A86-ACBA-AEA3-F7CB5D771EED}"/>
          </ac:picMkLst>
        </pc:picChg>
        <pc:picChg chg="add del mod">
          <ac:chgData name="Vasundhara Kadekodi" userId="2eb77b3fcd8766d4" providerId="LiveId" clId="{FF70CA46-3945-4D55-B129-AA0F3A107027}" dt="2023-04-18T05:28:16.907" v="3610"/>
          <ac:picMkLst>
            <pc:docMk/>
            <pc:sldMk cId="1124391379" sldId="278"/>
            <ac:picMk id="6" creationId="{DFAF9C63-04C3-D20A-CC38-EF0CF83E633F}"/>
          </ac:picMkLst>
        </pc:picChg>
        <pc:picChg chg="add mod">
          <ac:chgData name="Vasundhara Kadekodi" userId="2eb77b3fcd8766d4" providerId="LiveId" clId="{FF70CA46-3945-4D55-B129-AA0F3A107027}" dt="2023-04-18T05:30:26.848" v="3611"/>
          <ac:picMkLst>
            <pc:docMk/>
            <pc:sldMk cId="1124391379" sldId="278"/>
            <ac:picMk id="7" creationId="{7F70E318-942A-8055-FCF7-2B4FB34718BF}"/>
          </ac:picMkLst>
        </pc:picChg>
        <pc:picChg chg="del mod">
          <ac:chgData name="Vasundhara Kadekodi" userId="2eb77b3fcd8766d4" providerId="LiveId" clId="{FF70CA46-3945-4D55-B129-AA0F3A107027}" dt="2023-04-15T07:00:01.589" v="1233" actId="478"/>
          <ac:picMkLst>
            <pc:docMk/>
            <pc:sldMk cId="1124391379" sldId="278"/>
            <ac:picMk id="12" creationId="{1CF7A8B1-5DF6-4C89-9F20-FDE3F943BA5D}"/>
          </ac:picMkLst>
        </pc:picChg>
      </pc:sldChg>
      <pc:sldChg chg="addSp delSp modSp add mod modTransition modAnim">
        <pc:chgData name="Vasundhara Kadekodi" userId="2eb77b3fcd8766d4" providerId="LiveId" clId="{FF70CA46-3945-4D55-B129-AA0F3A107027}" dt="2023-04-18T05:53:12.117" v="3642"/>
        <pc:sldMkLst>
          <pc:docMk/>
          <pc:sldMk cId="2174864970" sldId="279"/>
        </pc:sldMkLst>
        <pc:spChg chg="mod">
          <ac:chgData name="Vasundhara Kadekodi" userId="2eb77b3fcd8766d4" providerId="LiveId" clId="{FF70CA46-3945-4D55-B129-AA0F3A107027}" dt="2023-04-15T16:12:25.940" v="3342" actId="1076"/>
          <ac:spMkLst>
            <pc:docMk/>
            <pc:sldMk cId="2174864970" sldId="279"/>
            <ac:spMk id="10" creationId="{92CDCF1A-4FE0-AB5A-7F2B-AA0ECFD68712}"/>
          </ac:spMkLst>
        </pc:spChg>
        <pc:spChg chg="mod">
          <ac:chgData name="Vasundhara Kadekodi" userId="2eb77b3fcd8766d4" providerId="LiveId" clId="{FF70CA46-3945-4D55-B129-AA0F3A107027}" dt="2023-04-15T15:57:53.101" v="3135" actId="1076"/>
          <ac:spMkLst>
            <pc:docMk/>
            <pc:sldMk cId="2174864970" sldId="279"/>
            <ac:spMk id="11" creationId="{5F82C506-27ED-6DFE-E01B-A75A37B30677}"/>
          </ac:spMkLst>
        </pc:spChg>
        <pc:picChg chg="add del mod">
          <ac:chgData name="Vasundhara Kadekodi" userId="2eb77b3fcd8766d4" providerId="LiveId" clId="{FF70CA46-3945-4D55-B129-AA0F3A107027}" dt="2023-04-18T05:30:29.197" v="3612"/>
          <ac:picMkLst>
            <pc:docMk/>
            <pc:sldMk cId="2174864970" sldId="279"/>
            <ac:picMk id="2" creationId="{4412C3DA-DF88-BEFA-46D4-F2AB81B3E4C6}"/>
          </ac:picMkLst>
        </pc:picChg>
        <pc:picChg chg="del mod">
          <ac:chgData name="Vasundhara Kadekodi" userId="2eb77b3fcd8766d4" providerId="LiveId" clId="{FF70CA46-3945-4D55-B129-AA0F3A107027}" dt="2023-04-15T07:10:05.051" v="1258" actId="478"/>
          <ac:picMkLst>
            <pc:docMk/>
            <pc:sldMk cId="2174864970" sldId="279"/>
            <ac:picMk id="3" creationId="{57FCF7D8-D91E-87AC-51C9-0B112451C683}"/>
          </ac:picMkLst>
        </pc:picChg>
        <pc:picChg chg="add mod">
          <ac:chgData name="Vasundhara Kadekodi" userId="2eb77b3fcd8766d4" providerId="LiveId" clId="{FF70CA46-3945-4D55-B129-AA0F3A107027}" dt="2023-04-15T15:59:11.992" v="3140" actId="14100"/>
          <ac:picMkLst>
            <pc:docMk/>
            <pc:sldMk cId="2174864970" sldId="279"/>
            <ac:picMk id="3" creationId="{FE11733D-7180-8217-D19C-6ED7722BB889}"/>
          </ac:picMkLst>
        </pc:picChg>
        <pc:picChg chg="add del mod">
          <ac:chgData name="Vasundhara Kadekodi" userId="2eb77b3fcd8766d4" providerId="LiveId" clId="{FF70CA46-3945-4D55-B129-AA0F3A107027}" dt="2023-04-15T07:13:44.797" v="1523" actId="478"/>
          <ac:picMkLst>
            <pc:docMk/>
            <pc:sldMk cId="2174864970" sldId="279"/>
            <ac:picMk id="4" creationId="{876AB5F1-CE03-53AA-79D8-96550BD3933F}"/>
          </ac:picMkLst>
        </pc:picChg>
        <pc:picChg chg="add del mod">
          <ac:chgData name="Vasundhara Kadekodi" userId="2eb77b3fcd8766d4" providerId="LiveId" clId="{FF70CA46-3945-4D55-B129-AA0F3A107027}" dt="2023-04-18T05:32:18.803" v="3614"/>
          <ac:picMkLst>
            <pc:docMk/>
            <pc:sldMk cId="2174864970" sldId="279"/>
            <ac:picMk id="4" creationId="{8DD2A475-177C-D7F5-74E3-C60527279844}"/>
          </ac:picMkLst>
        </pc:picChg>
        <pc:picChg chg="add del mod">
          <ac:chgData name="Vasundhara Kadekodi" userId="2eb77b3fcd8766d4" providerId="LiveId" clId="{FF70CA46-3945-4D55-B129-AA0F3A107027}" dt="2023-04-18T05:32:45.622" v="3616"/>
          <ac:picMkLst>
            <pc:docMk/>
            <pc:sldMk cId="2174864970" sldId="279"/>
            <ac:picMk id="5" creationId="{A56B44B5-A867-ADC5-9985-9DD1FF8D405C}"/>
          </ac:picMkLst>
        </pc:picChg>
        <pc:picChg chg="add del mod">
          <ac:chgData name="Vasundhara Kadekodi" userId="2eb77b3fcd8766d4" providerId="LiveId" clId="{FF70CA46-3945-4D55-B129-AA0F3A107027}" dt="2023-04-18T05:33:05.584" v="3618"/>
          <ac:picMkLst>
            <pc:docMk/>
            <pc:sldMk cId="2174864970" sldId="279"/>
            <ac:picMk id="6" creationId="{8FE1FAB8-F266-7DF2-6D77-1BFD843AE036}"/>
          </ac:picMkLst>
        </pc:picChg>
        <pc:picChg chg="add del mod">
          <ac:chgData name="Vasundhara Kadekodi" userId="2eb77b3fcd8766d4" providerId="LiveId" clId="{FF70CA46-3945-4D55-B129-AA0F3A107027}" dt="2023-04-15T15:59:05.239" v="3138" actId="478"/>
          <ac:picMkLst>
            <pc:docMk/>
            <pc:sldMk cId="2174864970" sldId="279"/>
            <ac:picMk id="6" creationId="{C0409917-9A6C-231C-12A4-4C2062BA74BD}"/>
          </ac:picMkLst>
        </pc:picChg>
        <pc:picChg chg="add del mod">
          <ac:chgData name="Vasundhara Kadekodi" userId="2eb77b3fcd8766d4" providerId="LiveId" clId="{FF70CA46-3945-4D55-B129-AA0F3A107027}" dt="2023-04-18T05:33:29.344" v="3620"/>
          <ac:picMkLst>
            <pc:docMk/>
            <pc:sldMk cId="2174864970" sldId="279"/>
            <ac:picMk id="7" creationId="{84C17B61-E9EF-953C-1253-253A91A86C21}"/>
          </ac:picMkLst>
        </pc:picChg>
        <pc:picChg chg="add del mod">
          <ac:chgData name="Vasundhara Kadekodi" userId="2eb77b3fcd8766d4" providerId="LiveId" clId="{FF70CA46-3945-4D55-B129-AA0F3A107027}" dt="2023-04-18T05:33:41.136" v="3622"/>
          <ac:picMkLst>
            <pc:docMk/>
            <pc:sldMk cId="2174864970" sldId="279"/>
            <ac:picMk id="8" creationId="{FC628630-8534-19B6-B855-CDBE3CA25AA3}"/>
          </ac:picMkLst>
        </pc:picChg>
        <pc:picChg chg="add del mod">
          <ac:chgData name="Vasundhara Kadekodi" userId="2eb77b3fcd8766d4" providerId="LiveId" clId="{FF70CA46-3945-4D55-B129-AA0F3A107027}" dt="2023-04-18T05:34:12.375" v="3624"/>
          <ac:picMkLst>
            <pc:docMk/>
            <pc:sldMk cId="2174864970" sldId="279"/>
            <ac:picMk id="9" creationId="{107D687B-E943-D56E-726F-9471B2FD53B1}"/>
          </ac:picMkLst>
        </pc:picChg>
        <pc:picChg chg="add del mod">
          <ac:chgData name="Vasundhara Kadekodi" userId="2eb77b3fcd8766d4" providerId="LiveId" clId="{FF70CA46-3945-4D55-B129-AA0F3A107027}" dt="2023-04-18T05:40:58.895" v="3629"/>
          <ac:picMkLst>
            <pc:docMk/>
            <pc:sldMk cId="2174864970" sldId="279"/>
            <ac:picMk id="12" creationId="{02AF0E64-7417-7E75-69AD-E79824FA9C78}"/>
          </ac:picMkLst>
        </pc:picChg>
        <pc:picChg chg="add del mod">
          <ac:chgData name="Vasundhara Kadekodi" userId="2eb77b3fcd8766d4" providerId="LiveId" clId="{FF70CA46-3945-4D55-B129-AA0F3A107027}" dt="2023-04-18T05:41:29.335" v="3631"/>
          <ac:picMkLst>
            <pc:docMk/>
            <pc:sldMk cId="2174864970" sldId="279"/>
            <ac:picMk id="13" creationId="{0FA254D8-70AA-1616-4C03-AC0C97E79468}"/>
          </ac:picMkLst>
        </pc:picChg>
        <pc:picChg chg="add del mod">
          <ac:chgData name="Vasundhara Kadekodi" userId="2eb77b3fcd8766d4" providerId="LiveId" clId="{FF70CA46-3945-4D55-B129-AA0F3A107027}" dt="2023-04-18T05:41:51.778" v="3633"/>
          <ac:picMkLst>
            <pc:docMk/>
            <pc:sldMk cId="2174864970" sldId="279"/>
            <ac:picMk id="14" creationId="{6626BB76-3CFD-3ECA-8053-3000AEAD871E}"/>
          </ac:picMkLst>
        </pc:picChg>
        <pc:picChg chg="add del mod">
          <ac:chgData name="Vasundhara Kadekodi" userId="2eb77b3fcd8766d4" providerId="LiveId" clId="{FF70CA46-3945-4D55-B129-AA0F3A107027}" dt="2023-04-18T05:42:48.813" v="3635"/>
          <ac:picMkLst>
            <pc:docMk/>
            <pc:sldMk cId="2174864970" sldId="279"/>
            <ac:picMk id="15" creationId="{B6551669-29D7-9042-62CF-2EBBDCC40CD8}"/>
          </ac:picMkLst>
        </pc:picChg>
        <pc:picChg chg="add del mod">
          <ac:chgData name="Vasundhara Kadekodi" userId="2eb77b3fcd8766d4" providerId="LiveId" clId="{FF70CA46-3945-4D55-B129-AA0F3A107027}" dt="2023-04-18T05:50:34.525" v="3637"/>
          <ac:picMkLst>
            <pc:docMk/>
            <pc:sldMk cId="2174864970" sldId="279"/>
            <ac:picMk id="16" creationId="{50635F0C-E407-CE74-3BFD-6191C629D668}"/>
          </ac:picMkLst>
        </pc:picChg>
        <pc:picChg chg="add del mod">
          <ac:chgData name="Vasundhara Kadekodi" userId="2eb77b3fcd8766d4" providerId="LiveId" clId="{FF70CA46-3945-4D55-B129-AA0F3A107027}" dt="2023-04-18T05:50:54.208" v="3639"/>
          <ac:picMkLst>
            <pc:docMk/>
            <pc:sldMk cId="2174864970" sldId="279"/>
            <ac:picMk id="17" creationId="{E974455A-9A7D-B19B-77B3-E6C6D60C5534}"/>
          </ac:picMkLst>
        </pc:picChg>
        <pc:picChg chg="add del mod">
          <ac:chgData name="Vasundhara Kadekodi" userId="2eb77b3fcd8766d4" providerId="LiveId" clId="{FF70CA46-3945-4D55-B129-AA0F3A107027}" dt="2023-04-18T05:52:08.828" v="3641"/>
          <ac:picMkLst>
            <pc:docMk/>
            <pc:sldMk cId="2174864970" sldId="279"/>
            <ac:picMk id="18" creationId="{5948A04B-EF91-E033-B2FC-7DBA884007CB}"/>
          </ac:picMkLst>
        </pc:picChg>
        <pc:picChg chg="add mod">
          <ac:chgData name="Vasundhara Kadekodi" userId="2eb77b3fcd8766d4" providerId="LiveId" clId="{FF70CA46-3945-4D55-B129-AA0F3A107027}" dt="2023-04-18T05:53:12.117" v="3642"/>
          <ac:picMkLst>
            <pc:docMk/>
            <pc:sldMk cId="2174864970" sldId="279"/>
            <ac:picMk id="19" creationId="{3067043A-66D2-BBEF-897F-A3068B2990C7}"/>
          </ac:picMkLst>
        </pc:picChg>
      </pc:sldChg>
      <pc:sldChg chg="addSp delSp modSp add del mod">
        <pc:chgData name="Vasundhara Kadekodi" userId="2eb77b3fcd8766d4" providerId="LiveId" clId="{FF70CA46-3945-4D55-B129-AA0F3A107027}" dt="2023-04-15T16:10:13.504" v="3314" actId="2696"/>
        <pc:sldMkLst>
          <pc:docMk/>
          <pc:sldMk cId="3639477231" sldId="280"/>
        </pc:sldMkLst>
        <pc:spChg chg="mod">
          <ac:chgData name="Vasundhara Kadekodi" userId="2eb77b3fcd8766d4" providerId="LiveId" clId="{FF70CA46-3945-4D55-B129-AA0F3A107027}" dt="2023-04-15T16:00:17.824" v="3149" actId="207"/>
          <ac:spMkLst>
            <pc:docMk/>
            <pc:sldMk cId="3639477231" sldId="280"/>
            <ac:spMk id="10" creationId="{92CDCF1A-4FE0-AB5A-7F2B-AA0ECFD68712}"/>
          </ac:spMkLst>
        </pc:spChg>
        <pc:spChg chg="mod">
          <ac:chgData name="Vasundhara Kadekodi" userId="2eb77b3fcd8766d4" providerId="LiveId" clId="{FF70CA46-3945-4D55-B129-AA0F3A107027}" dt="2023-04-15T16:00:47.402" v="3159" actId="1076"/>
          <ac:spMkLst>
            <pc:docMk/>
            <pc:sldMk cId="3639477231" sldId="280"/>
            <ac:spMk id="11" creationId="{5F82C506-27ED-6DFE-E01B-A75A37B30677}"/>
          </ac:spMkLst>
        </pc:spChg>
        <pc:picChg chg="add del mod">
          <ac:chgData name="Vasundhara Kadekodi" userId="2eb77b3fcd8766d4" providerId="LiveId" clId="{FF70CA46-3945-4D55-B129-AA0F3A107027}" dt="2023-04-15T07:28:12.248" v="1719" actId="478"/>
          <ac:picMkLst>
            <pc:docMk/>
            <pc:sldMk cId="3639477231" sldId="280"/>
            <ac:picMk id="3" creationId="{DBF8FDA4-BF31-E7BD-6982-6168D97CC004}"/>
          </ac:picMkLst>
        </pc:picChg>
        <pc:picChg chg="add mod modCrop">
          <ac:chgData name="Vasundhara Kadekodi" userId="2eb77b3fcd8766d4" providerId="LiveId" clId="{FF70CA46-3945-4D55-B129-AA0F3A107027}" dt="2023-04-15T16:00:32.902" v="3155" actId="14100"/>
          <ac:picMkLst>
            <pc:docMk/>
            <pc:sldMk cId="3639477231" sldId="280"/>
            <ac:picMk id="5" creationId="{F2C25ABB-E72F-DCC6-1978-5C4CCC56D21F}"/>
          </ac:picMkLst>
        </pc:picChg>
        <pc:picChg chg="del mod">
          <ac:chgData name="Vasundhara Kadekodi" userId="2eb77b3fcd8766d4" providerId="LiveId" clId="{FF70CA46-3945-4D55-B129-AA0F3A107027}" dt="2023-04-15T07:16:32.354" v="1538" actId="478"/>
          <ac:picMkLst>
            <pc:docMk/>
            <pc:sldMk cId="3639477231" sldId="280"/>
            <ac:picMk id="6" creationId="{C0409917-9A6C-231C-12A4-4C2062BA74BD}"/>
          </ac:picMkLst>
        </pc:picChg>
      </pc:sldChg>
      <pc:sldChg chg="addSp delSp modSp add del mod modTransition">
        <pc:chgData name="Vasundhara Kadekodi" userId="2eb77b3fcd8766d4" providerId="LiveId" clId="{FF70CA46-3945-4D55-B129-AA0F3A107027}" dt="2023-04-18T06:07:02.793" v="3645" actId="47"/>
        <pc:sldMkLst>
          <pc:docMk/>
          <pc:sldMk cId="1557768651" sldId="281"/>
        </pc:sldMkLst>
        <pc:spChg chg="add del mod">
          <ac:chgData name="Vasundhara Kadekodi" userId="2eb77b3fcd8766d4" providerId="LiveId" clId="{FF70CA46-3945-4D55-B129-AA0F3A107027}" dt="2023-04-15T13:27:42.545" v="1849" actId="478"/>
          <ac:spMkLst>
            <pc:docMk/>
            <pc:sldMk cId="1557768651" sldId="281"/>
            <ac:spMk id="5" creationId="{01E59D00-BDE1-C4BA-6D7D-FA051892DA84}"/>
          </ac:spMkLst>
        </pc:spChg>
        <pc:spChg chg="add mod">
          <ac:chgData name="Vasundhara Kadekodi" userId="2eb77b3fcd8766d4" providerId="LiveId" clId="{FF70CA46-3945-4D55-B129-AA0F3A107027}" dt="2023-04-15T16:29:13.661" v="3373" actId="14100"/>
          <ac:spMkLst>
            <pc:docMk/>
            <pc:sldMk cId="1557768651" sldId="281"/>
            <ac:spMk id="7" creationId="{FBCBB6C4-F1ED-5EA5-CECA-5086AF5C61B5}"/>
          </ac:spMkLst>
        </pc:spChg>
        <pc:spChg chg="add mod">
          <ac:chgData name="Vasundhara Kadekodi" userId="2eb77b3fcd8766d4" providerId="LiveId" clId="{FF70CA46-3945-4D55-B129-AA0F3A107027}" dt="2023-04-15T16:03:02.154" v="3222" actId="207"/>
          <ac:spMkLst>
            <pc:docMk/>
            <pc:sldMk cId="1557768651" sldId="281"/>
            <ac:spMk id="8" creationId="{97446191-E921-E69D-A7EF-6EC2842713A3}"/>
          </ac:spMkLst>
        </pc:spChg>
        <pc:picChg chg="add del mod">
          <ac:chgData name="Vasundhara Kadekodi" userId="2eb77b3fcd8766d4" providerId="LiveId" clId="{FF70CA46-3945-4D55-B129-AA0F3A107027}" dt="2023-04-15T13:27:39.030" v="1848" actId="478"/>
          <ac:picMkLst>
            <pc:docMk/>
            <pc:sldMk cId="1557768651" sldId="281"/>
            <ac:picMk id="3" creationId="{B4742914-51E1-13DF-C6B7-7687DA229822}"/>
          </ac:picMkLst>
        </pc:picChg>
        <pc:picChg chg="add mod">
          <ac:chgData name="Vasundhara Kadekodi" userId="2eb77b3fcd8766d4" providerId="LiveId" clId="{FF70CA46-3945-4D55-B129-AA0F3A107027}" dt="2023-04-15T16:03:15.647" v="3227" actId="14100"/>
          <ac:picMkLst>
            <pc:docMk/>
            <pc:sldMk cId="1557768651" sldId="281"/>
            <ac:picMk id="2050" creationId="{D726D5D5-6594-0559-EF84-EF03EF9A2457}"/>
          </ac:picMkLst>
        </pc:picChg>
      </pc:sldChg>
      <pc:sldChg chg="addSp delSp modSp add del mod modTransition">
        <pc:chgData name="Vasundhara Kadekodi" userId="2eb77b3fcd8766d4" providerId="LiveId" clId="{FF70CA46-3945-4D55-B129-AA0F3A107027}" dt="2023-04-18T06:07:02.793" v="3645" actId="47"/>
        <pc:sldMkLst>
          <pc:docMk/>
          <pc:sldMk cId="823988809" sldId="282"/>
        </pc:sldMkLst>
        <pc:spChg chg="add del mod">
          <ac:chgData name="Vasundhara Kadekodi" userId="2eb77b3fcd8766d4" providerId="LiveId" clId="{FF70CA46-3945-4D55-B129-AA0F3A107027}" dt="2023-04-15T13:52:24.492" v="1939"/>
          <ac:spMkLst>
            <pc:docMk/>
            <pc:sldMk cId="823988809" sldId="282"/>
            <ac:spMk id="2" creationId="{04B9D8F9-C594-9320-07EA-95FE531ACC62}"/>
          </ac:spMkLst>
        </pc:spChg>
        <pc:spChg chg="add del mod">
          <ac:chgData name="Vasundhara Kadekodi" userId="2eb77b3fcd8766d4" providerId="LiveId" clId="{FF70CA46-3945-4D55-B129-AA0F3A107027}" dt="2023-04-15T14:00:48.317" v="2244" actId="478"/>
          <ac:spMkLst>
            <pc:docMk/>
            <pc:sldMk cId="823988809" sldId="282"/>
            <ac:spMk id="3" creationId="{C7005A1D-86FC-738D-07FF-99BAAC7C0367}"/>
          </ac:spMkLst>
        </pc:spChg>
        <pc:spChg chg="add mod">
          <ac:chgData name="Vasundhara Kadekodi" userId="2eb77b3fcd8766d4" providerId="LiveId" clId="{FF70CA46-3945-4D55-B129-AA0F3A107027}" dt="2023-04-15T16:02:00.391" v="3196" actId="12"/>
          <ac:spMkLst>
            <pc:docMk/>
            <pc:sldMk cId="823988809" sldId="282"/>
            <ac:spMk id="5" creationId="{59A44147-9931-B941-D922-7A0D43207DC2}"/>
          </ac:spMkLst>
        </pc:spChg>
        <pc:spChg chg="add mod">
          <ac:chgData name="Vasundhara Kadekodi" userId="2eb77b3fcd8766d4" providerId="LiveId" clId="{FF70CA46-3945-4D55-B129-AA0F3A107027}" dt="2023-04-15T16:01:26.939" v="3180" actId="1076"/>
          <ac:spMkLst>
            <pc:docMk/>
            <pc:sldMk cId="823988809" sldId="282"/>
            <ac:spMk id="6" creationId="{8A34F828-CF62-683C-BFD9-1368557E0462}"/>
          </ac:spMkLst>
        </pc:spChg>
        <pc:picChg chg="add mod">
          <ac:chgData name="Vasundhara Kadekodi" userId="2eb77b3fcd8766d4" providerId="LiveId" clId="{FF70CA46-3945-4D55-B129-AA0F3A107027}" dt="2023-04-15T14:00:59.963" v="2247" actId="14100"/>
          <ac:picMkLst>
            <pc:docMk/>
            <pc:sldMk cId="823988809" sldId="282"/>
            <ac:picMk id="1026" creationId="{ED595B8E-983E-F6A0-0EF4-BCA1C31D5826}"/>
          </ac:picMkLst>
        </pc:picChg>
      </pc:sldChg>
      <pc:sldChg chg="addSp delSp modSp add del mod modTransition">
        <pc:chgData name="Vasundhara Kadekodi" userId="2eb77b3fcd8766d4" providerId="LiveId" clId="{FF70CA46-3945-4D55-B129-AA0F3A107027}" dt="2023-04-18T06:07:02.793" v="3645" actId="47"/>
        <pc:sldMkLst>
          <pc:docMk/>
          <pc:sldMk cId="3797512481" sldId="283"/>
        </pc:sldMkLst>
        <pc:spChg chg="add mod">
          <ac:chgData name="Vasundhara Kadekodi" userId="2eb77b3fcd8766d4" providerId="LiveId" clId="{FF70CA46-3945-4D55-B129-AA0F3A107027}" dt="2023-04-15T16:05:11.145" v="3255" actId="1076"/>
          <ac:spMkLst>
            <pc:docMk/>
            <pc:sldMk cId="3797512481" sldId="283"/>
            <ac:spMk id="4" creationId="{3D9CC6F0-3422-63A5-0B65-C0E6317C49B7}"/>
          </ac:spMkLst>
        </pc:spChg>
        <pc:spChg chg="add mod">
          <ac:chgData name="Vasundhara Kadekodi" userId="2eb77b3fcd8766d4" providerId="LiveId" clId="{FF70CA46-3945-4D55-B129-AA0F3A107027}" dt="2023-04-15T16:11:09.953" v="3318" actId="207"/>
          <ac:spMkLst>
            <pc:docMk/>
            <pc:sldMk cId="3797512481" sldId="283"/>
            <ac:spMk id="5" creationId="{0569D9FB-F0F5-1454-26DF-1E9CE3481659}"/>
          </ac:spMkLst>
        </pc:spChg>
        <pc:picChg chg="del">
          <ac:chgData name="Vasundhara Kadekodi" userId="2eb77b3fcd8766d4" providerId="LiveId" clId="{FF70CA46-3945-4D55-B129-AA0F3A107027}" dt="2023-04-15T14:14:16.149" v="2259" actId="478"/>
          <ac:picMkLst>
            <pc:docMk/>
            <pc:sldMk cId="3797512481" sldId="283"/>
            <ac:picMk id="3" creationId="{B4742914-51E1-13DF-C6B7-7687DA229822}"/>
          </ac:picMkLst>
        </pc:picChg>
      </pc:sldChg>
      <pc:sldChg chg="addSp delSp modSp add del mod">
        <pc:chgData name="Vasundhara Kadekodi" userId="2eb77b3fcd8766d4" providerId="LiveId" clId="{FF70CA46-3945-4D55-B129-AA0F3A107027}" dt="2023-04-15T16:36:46.409" v="3387" actId="47"/>
        <pc:sldMkLst>
          <pc:docMk/>
          <pc:sldMk cId="4221912115" sldId="284"/>
        </pc:sldMkLst>
        <pc:spChg chg="add mod">
          <ac:chgData name="Vasundhara Kadekodi" userId="2eb77b3fcd8766d4" providerId="LiveId" clId="{FF70CA46-3945-4D55-B129-AA0F3A107027}" dt="2023-04-15T16:08:29.701" v="3305" actId="2711"/>
          <ac:spMkLst>
            <pc:docMk/>
            <pc:sldMk cId="4221912115" sldId="284"/>
            <ac:spMk id="2" creationId="{62D06021-5ABE-C4C9-09B1-B439364CB411}"/>
          </ac:spMkLst>
        </pc:spChg>
        <pc:picChg chg="del">
          <ac:chgData name="Vasundhara Kadekodi" userId="2eb77b3fcd8766d4" providerId="LiveId" clId="{FF70CA46-3945-4D55-B129-AA0F3A107027}" dt="2023-04-15T14:14:22.739" v="2261" actId="478"/>
          <ac:picMkLst>
            <pc:docMk/>
            <pc:sldMk cId="4221912115" sldId="284"/>
            <ac:picMk id="3" creationId="{B4742914-51E1-13DF-C6B7-7687DA229822}"/>
          </ac:picMkLst>
        </pc:picChg>
      </pc:sldChg>
      <pc:sldChg chg="addSp delSp modSp add del mod modTransition">
        <pc:chgData name="Vasundhara Kadekodi" userId="2eb77b3fcd8766d4" providerId="LiveId" clId="{FF70CA46-3945-4D55-B129-AA0F3A107027}" dt="2023-04-18T06:07:02.793" v="3645" actId="47"/>
        <pc:sldMkLst>
          <pc:docMk/>
          <pc:sldMk cId="2747296631" sldId="285"/>
        </pc:sldMkLst>
        <pc:spChg chg="add mod">
          <ac:chgData name="Vasundhara Kadekodi" userId="2eb77b3fcd8766d4" providerId="LiveId" clId="{FF70CA46-3945-4D55-B129-AA0F3A107027}" dt="2023-04-15T16:06:58.080" v="3286" actId="12"/>
          <ac:spMkLst>
            <pc:docMk/>
            <pc:sldMk cId="2747296631" sldId="285"/>
            <ac:spMk id="4" creationId="{7D7018E1-CA09-0B38-C9F1-4C6903488832}"/>
          </ac:spMkLst>
        </pc:spChg>
        <pc:spChg chg="add mod">
          <ac:chgData name="Vasundhara Kadekodi" userId="2eb77b3fcd8766d4" providerId="LiveId" clId="{FF70CA46-3945-4D55-B129-AA0F3A107027}" dt="2023-04-15T16:11:22.480" v="3321" actId="1076"/>
          <ac:spMkLst>
            <pc:docMk/>
            <pc:sldMk cId="2747296631" sldId="285"/>
            <ac:spMk id="5" creationId="{193D58CB-4A74-555E-F666-09DFD75EC752}"/>
          </ac:spMkLst>
        </pc:spChg>
        <pc:picChg chg="del">
          <ac:chgData name="Vasundhara Kadekodi" userId="2eb77b3fcd8766d4" providerId="LiveId" clId="{FF70CA46-3945-4D55-B129-AA0F3A107027}" dt="2023-04-15T14:14:20.222" v="2260" actId="478"/>
          <ac:picMkLst>
            <pc:docMk/>
            <pc:sldMk cId="2747296631" sldId="285"/>
            <ac:picMk id="3" creationId="{B4742914-51E1-13DF-C6B7-7687DA229822}"/>
          </ac:picMkLst>
        </pc:picChg>
      </pc:sldChg>
      <pc:sldChg chg="addSp delSp modSp add del mod modTransition">
        <pc:chgData name="Vasundhara Kadekodi" userId="2eb77b3fcd8766d4" providerId="LiveId" clId="{FF70CA46-3945-4D55-B129-AA0F3A107027}" dt="2023-04-18T06:07:02.793" v="3645" actId="47"/>
        <pc:sldMkLst>
          <pc:docMk/>
          <pc:sldMk cId="739480359" sldId="286"/>
        </pc:sldMkLst>
        <pc:spChg chg="add mod">
          <ac:chgData name="Vasundhara Kadekodi" userId="2eb77b3fcd8766d4" providerId="LiveId" clId="{FF70CA46-3945-4D55-B129-AA0F3A107027}" dt="2023-04-15T16:05:51.156" v="3270" actId="255"/>
          <ac:spMkLst>
            <pc:docMk/>
            <pc:sldMk cId="739480359" sldId="286"/>
            <ac:spMk id="4" creationId="{7AE69B7D-02FA-6E32-AECD-CC19051E3D89}"/>
          </ac:spMkLst>
        </pc:spChg>
        <pc:spChg chg="add mod">
          <ac:chgData name="Vasundhara Kadekodi" userId="2eb77b3fcd8766d4" providerId="LiveId" clId="{FF70CA46-3945-4D55-B129-AA0F3A107027}" dt="2023-04-15T16:11:31.247" v="3323" actId="207"/>
          <ac:spMkLst>
            <pc:docMk/>
            <pc:sldMk cId="739480359" sldId="286"/>
            <ac:spMk id="5" creationId="{656CFB95-EF9C-8E9F-AC84-926C589E6EFC}"/>
          </ac:spMkLst>
        </pc:spChg>
        <pc:picChg chg="del">
          <ac:chgData name="Vasundhara Kadekodi" userId="2eb77b3fcd8766d4" providerId="LiveId" clId="{FF70CA46-3945-4D55-B129-AA0F3A107027}" dt="2023-04-15T13:26:54.479" v="1843" actId="478"/>
          <ac:picMkLst>
            <pc:docMk/>
            <pc:sldMk cId="739480359" sldId="286"/>
            <ac:picMk id="3" creationId="{B4742914-51E1-13DF-C6B7-7687DA229822}"/>
          </ac:picMkLst>
        </pc:picChg>
      </pc:sldChg>
      <pc:sldChg chg="addSp delSp modSp add del mod">
        <pc:chgData name="Vasundhara Kadekodi" userId="2eb77b3fcd8766d4" providerId="LiveId" clId="{FF70CA46-3945-4D55-B129-AA0F3A107027}" dt="2023-04-15T14:55:51.254" v="2697" actId="47"/>
        <pc:sldMkLst>
          <pc:docMk/>
          <pc:sldMk cId="3456283765" sldId="287"/>
        </pc:sldMkLst>
        <pc:spChg chg="del mod">
          <ac:chgData name="Vasundhara Kadekodi" userId="2eb77b3fcd8766d4" providerId="LiveId" clId="{FF70CA46-3945-4D55-B129-AA0F3A107027}" dt="2023-04-15T14:20:25.529" v="2332"/>
          <ac:spMkLst>
            <pc:docMk/>
            <pc:sldMk cId="3456283765" sldId="287"/>
            <ac:spMk id="2" creationId="{62D06021-5ABE-C4C9-09B1-B439364CB411}"/>
          </ac:spMkLst>
        </pc:spChg>
        <pc:spChg chg="add del mod">
          <ac:chgData name="Vasundhara Kadekodi" userId="2eb77b3fcd8766d4" providerId="LiveId" clId="{FF70CA46-3945-4D55-B129-AA0F3A107027}" dt="2023-04-15T14:21:41.932" v="2335" actId="478"/>
          <ac:spMkLst>
            <pc:docMk/>
            <pc:sldMk cId="3456283765" sldId="287"/>
            <ac:spMk id="3" creationId="{0901BFEA-1C66-EC3B-EACF-A99A52D10ADB}"/>
          </ac:spMkLst>
        </pc:spChg>
        <pc:picChg chg="add del mod">
          <ac:chgData name="Vasundhara Kadekodi" userId="2eb77b3fcd8766d4" providerId="LiveId" clId="{FF70CA46-3945-4D55-B129-AA0F3A107027}" dt="2023-04-15T14:49:19.194" v="2589" actId="21"/>
          <ac:picMkLst>
            <pc:docMk/>
            <pc:sldMk cId="3456283765" sldId="287"/>
            <ac:picMk id="5" creationId="{93C5A5B1-AD30-E31C-F93B-396A3538B32B}"/>
          </ac:picMkLst>
        </pc:picChg>
      </pc:sldChg>
      <pc:sldChg chg="addSp delSp modSp add del mod ord modTransition setBg">
        <pc:chgData name="Vasundhara Kadekodi" userId="2eb77b3fcd8766d4" providerId="LiveId" clId="{FF70CA46-3945-4D55-B129-AA0F3A107027}" dt="2023-04-18T06:07:03.990" v="3646" actId="47"/>
        <pc:sldMkLst>
          <pc:docMk/>
          <pc:sldMk cId="541617838" sldId="288"/>
        </pc:sldMkLst>
        <pc:spChg chg="add del mod">
          <ac:chgData name="Vasundhara Kadekodi" userId="2eb77b3fcd8766d4" providerId="LiveId" clId="{FF70CA46-3945-4D55-B129-AA0F3A107027}" dt="2023-04-15T14:38:13.061" v="2347" actId="478"/>
          <ac:spMkLst>
            <pc:docMk/>
            <pc:sldMk cId="541617838" sldId="288"/>
            <ac:spMk id="2" creationId="{9F5CBA1A-37FF-EC9D-EDF8-7BA4C100A86B}"/>
          </ac:spMkLst>
        </pc:spChg>
        <pc:spChg chg="add del">
          <ac:chgData name="Vasundhara Kadekodi" userId="2eb77b3fcd8766d4" providerId="LiveId" clId="{FF70CA46-3945-4D55-B129-AA0F3A107027}" dt="2023-04-15T14:38:23.108" v="2349" actId="478"/>
          <ac:spMkLst>
            <pc:docMk/>
            <pc:sldMk cId="541617838" sldId="288"/>
            <ac:spMk id="3" creationId="{089CE512-BB13-3218-3638-40E7384AE80B}"/>
          </ac:spMkLst>
        </pc:spChg>
        <pc:spChg chg="add mod topLvl">
          <ac:chgData name="Vasundhara Kadekodi" userId="2eb77b3fcd8766d4" providerId="LiveId" clId="{FF70CA46-3945-4D55-B129-AA0F3A107027}" dt="2023-04-15T16:38:24.434" v="3389" actId="165"/>
          <ac:spMkLst>
            <pc:docMk/>
            <pc:sldMk cId="541617838" sldId="288"/>
            <ac:spMk id="4" creationId="{9231796F-1AF6-2D09-F368-0FF557306F1F}"/>
          </ac:spMkLst>
        </pc:spChg>
        <pc:spChg chg="add mod topLvl">
          <ac:chgData name="Vasundhara Kadekodi" userId="2eb77b3fcd8766d4" providerId="LiveId" clId="{FF70CA46-3945-4D55-B129-AA0F3A107027}" dt="2023-04-15T16:38:24.434" v="3389" actId="165"/>
          <ac:spMkLst>
            <pc:docMk/>
            <pc:sldMk cId="541617838" sldId="288"/>
            <ac:spMk id="6" creationId="{854A3F6A-DBB6-0AB6-F507-9FFCE266AE63}"/>
          </ac:spMkLst>
        </pc:spChg>
        <pc:spChg chg="add mod ord topLvl">
          <ac:chgData name="Vasundhara Kadekodi" userId="2eb77b3fcd8766d4" providerId="LiveId" clId="{FF70CA46-3945-4D55-B129-AA0F3A107027}" dt="2023-04-15T16:38:24.434" v="3389" actId="165"/>
          <ac:spMkLst>
            <pc:docMk/>
            <pc:sldMk cId="541617838" sldId="288"/>
            <ac:spMk id="8" creationId="{3C0391E9-D5FD-FEDF-7B95-B4C2AE578885}"/>
          </ac:spMkLst>
        </pc:spChg>
        <pc:spChg chg="add mod ord topLvl">
          <ac:chgData name="Vasundhara Kadekodi" userId="2eb77b3fcd8766d4" providerId="LiveId" clId="{FF70CA46-3945-4D55-B129-AA0F3A107027}" dt="2023-04-15T16:38:24.434" v="3389" actId="165"/>
          <ac:spMkLst>
            <pc:docMk/>
            <pc:sldMk cId="541617838" sldId="288"/>
            <ac:spMk id="10" creationId="{0FE8D81D-DED5-F977-C339-3158411D5543}"/>
          </ac:spMkLst>
        </pc:spChg>
        <pc:spChg chg="add del mod">
          <ac:chgData name="Vasundhara Kadekodi" userId="2eb77b3fcd8766d4" providerId="LiveId" clId="{FF70CA46-3945-4D55-B129-AA0F3A107027}" dt="2023-04-15T14:46:19.532" v="2562" actId="478"/>
          <ac:spMkLst>
            <pc:docMk/>
            <pc:sldMk cId="541617838" sldId="288"/>
            <ac:spMk id="16" creationId="{B52B81FE-0BB6-D37D-29A4-7A7B4BC9F8AC}"/>
          </ac:spMkLst>
        </pc:spChg>
        <pc:spChg chg="add mod">
          <ac:chgData name="Vasundhara Kadekodi" userId="2eb77b3fcd8766d4" providerId="LiveId" clId="{FF70CA46-3945-4D55-B129-AA0F3A107027}" dt="2023-04-15T14:47:25.834" v="2568" actId="208"/>
          <ac:spMkLst>
            <pc:docMk/>
            <pc:sldMk cId="541617838" sldId="288"/>
            <ac:spMk id="17" creationId="{ECE2B6F1-045D-D70F-08A4-336E87892DFE}"/>
          </ac:spMkLst>
        </pc:spChg>
        <pc:spChg chg="mod">
          <ac:chgData name="Vasundhara Kadekodi" userId="2eb77b3fcd8766d4" providerId="LiveId" clId="{FF70CA46-3945-4D55-B129-AA0F3A107027}" dt="2023-04-15T14:48:30.369" v="2579"/>
          <ac:spMkLst>
            <pc:docMk/>
            <pc:sldMk cId="541617838" sldId="288"/>
            <ac:spMk id="21" creationId="{3DCA055A-F75D-7F14-7718-4F4CC30227FA}"/>
          </ac:spMkLst>
        </pc:spChg>
        <pc:spChg chg="mod">
          <ac:chgData name="Vasundhara Kadekodi" userId="2eb77b3fcd8766d4" providerId="LiveId" clId="{FF70CA46-3945-4D55-B129-AA0F3A107027}" dt="2023-04-15T16:38:24.434" v="3389" actId="165"/>
          <ac:spMkLst>
            <pc:docMk/>
            <pc:sldMk cId="541617838" sldId="288"/>
            <ac:spMk id="24" creationId="{077DD3D5-24B6-B991-756D-E82D430B50E4}"/>
          </ac:spMkLst>
        </pc:spChg>
        <pc:spChg chg="add mod topLvl">
          <ac:chgData name="Vasundhara Kadekodi" userId="2eb77b3fcd8766d4" providerId="LiveId" clId="{FF70CA46-3945-4D55-B129-AA0F3A107027}" dt="2023-04-15T16:38:24.434" v="3389" actId="165"/>
          <ac:spMkLst>
            <pc:docMk/>
            <pc:sldMk cId="541617838" sldId="288"/>
            <ac:spMk id="25" creationId="{64D566BF-A0E1-2437-A96A-C01A28897B88}"/>
          </ac:spMkLst>
        </pc:spChg>
        <pc:spChg chg="add del mod">
          <ac:chgData name="Vasundhara Kadekodi" userId="2eb77b3fcd8766d4" providerId="LiveId" clId="{FF70CA46-3945-4D55-B129-AA0F3A107027}" dt="2023-04-15T14:50:23.661" v="2605" actId="478"/>
          <ac:spMkLst>
            <pc:docMk/>
            <pc:sldMk cId="541617838" sldId="288"/>
            <ac:spMk id="28" creationId="{6AA68EBA-C995-564E-3A75-64357216B31D}"/>
          </ac:spMkLst>
        </pc:spChg>
        <pc:spChg chg="add del mod">
          <ac:chgData name="Vasundhara Kadekodi" userId="2eb77b3fcd8766d4" providerId="LiveId" clId="{FF70CA46-3945-4D55-B129-AA0F3A107027}" dt="2023-04-15T15:33:29.663" v="2889" actId="478"/>
          <ac:spMkLst>
            <pc:docMk/>
            <pc:sldMk cId="541617838" sldId="288"/>
            <ac:spMk id="29" creationId="{95FC9B73-C35D-0256-F111-9C8861C3B3E3}"/>
          </ac:spMkLst>
        </pc:spChg>
        <pc:spChg chg="add mod topLvl">
          <ac:chgData name="Vasundhara Kadekodi" userId="2eb77b3fcd8766d4" providerId="LiveId" clId="{FF70CA46-3945-4D55-B129-AA0F3A107027}" dt="2023-04-15T16:38:24.434" v="3389" actId="165"/>
          <ac:spMkLst>
            <pc:docMk/>
            <pc:sldMk cId="541617838" sldId="288"/>
            <ac:spMk id="30" creationId="{CF152630-C883-6DCF-39A2-ECBA251AF5A7}"/>
          </ac:spMkLst>
        </pc:spChg>
        <pc:spChg chg="mod">
          <ac:chgData name="Vasundhara Kadekodi" userId="2eb77b3fcd8766d4" providerId="LiveId" clId="{FF70CA46-3945-4D55-B129-AA0F3A107027}" dt="2023-04-15T14:53:31.247" v="2656"/>
          <ac:spMkLst>
            <pc:docMk/>
            <pc:sldMk cId="541617838" sldId="288"/>
            <ac:spMk id="35" creationId="{5FC5B358-265E-FB59-B02D-CAA652B6B7F8}"/>
          </ac:spMkLst>
        </pc:spChg>
        <pc:spChg chg="add del mod">
          <ac:chgData name="Vasundhara Kadekodi" userId="2eb77b3fcd8766d4" providerId="LiveId" clId="{FF70CA46-3945-4D55-B129-AA0F3A107027}" dt="2023-04-15T14:53:46.069" v="2664"/>
          <ac:spMkLst>
            <pc:docMk/>
            <pc:sldMk cId="541617838" sldId="288"/>
            <ac:spMk id="36" creationId="{11F7C3C6-8437-815F-A52C-C8F3649F2C9D}"/>
          </ac:spMkLst>
        </pc:spChg>
        <pc:spChg chg="add del mod">
          <ac:chgData name="Vasundhara Kadekodi" userId="2eb77b3fcd8766d4" providerId="LiveId" clId="{FF70CA46-3945-4D55-B129-AA0F3A107027}" dt="2023-04-15T14:53:45.781" v="2663"/>
          <ac:spMkLst>
            <pc:docMk/>
            <pc:sldMk cId="541617838" sldId="288"/>
            <ac:spMk id="37" creationId="{D99D3160-385B-8574-F086-6EBD09A1275F}"/>
          </ac:spMkLst>
        </pc:spChg>
        <pc:spChg chg="add del mod">
          <ac:chgData name="Vasundhara Kadekodi" userId="2eb77b3fcd8766d4" providerId="LiveId" clId="{FF70CA46-3945-4D55-B129-AA0F3A107027}" dt="2023-04-15T14:53:45.541" v="2662"/>
          <ac:spMkLst>
            <pc:docMk/>
            <pc:sldMk cId="541617838" sldId="288"/>
            <ac:spMk id="38" creationId="{F2231F47-7A42-1917-80B7-D239FDCF095E}"/>
          </ac:spMkLst>
        </pc:spChg>
        <pc:spChg chg="add mod topLvl">
          <ac:chgData name="Vasundhara Kadekodi" userId="2eb77b3fcd8766d4" providerId="LiveId" clId="{FF70CA46-3945-4D55-B129-AA0F3A107027}" dt="2023-04-15T16:38:24.434" v="3389" actId="165"/>
          <ac:spMkLst>
            <pc:docMk/>
            <pc:sldMk cId="541617838" sldId="288"/>
            <ac:spMk id="39" creationId="{81E5E01F-C0F8-DA4B-5A24-3121A9DDF6C0}"/>
          </ac:spMkLst>
        </pc:spChg>
        <pc:spChg chg="add mod topLvl">
          <ac:chgData name="Vasundhara Kadekodi" userId="2eb77b3fcd8766d4" providerId="LiveId" clId="{FF70CA46-3945-4D55-B129-AA0F3A107027}" dt="2023-04-15T16:38:24.434" v="3389" actId="165"/>
          <ac:spMkLst>
            <pc:docMk/>
            <pc:sldMk cId="541617838" sldId="288"/>
            <ac:spMk id="40" creationId="{A294AAA8-C6F7-9E39-C6E1-8BA16E157080}"/>
          </ac:spMkLst>
        </pc:spChg>
        <pc:spChg chg="add mod topLvl">
          <ac:chgData name="Vasundhara Kadekodi" userId="2eb77b3fcd8766d4" providerId="LiveId" clId="{FF70CA46-3945-4D55-B129-AA0F3A107027}" dt="2023-04-15T16:38:24.434" v="3389" actId="165"/>
          <ac:spMkLst>
            <pc:docMk/>
            <pc:sldMk cId="541617838" sldId="288"/>
            <ac:spMk id="41" creationId="{F43475ED-56A7-BF6D-541B-C7626CC6E5AB}"/>
          </ac:spMkLst>
        </pc:spChg>
        <pc:spChg chg="add mod topLvl">
          <ac:chgData name="Vasundhara Kadekodi" userId="2eb77b3fcd8766d4" providerId="LiveId" clId="{FF70CA46-3945-4D55-B129-AA0F3A107027}" dt="2023-04-15T16:38:24.434" v="3389" actId="165"/>
          <ac:spMkLst>
            <pc:docMk/>
            <pc:sldMk cId="541617838" sldId="288"/>
            <ac:spMk id="42" creationId="{33945D6C-A117-13BE-D69A-35BC8671A077}"/>
          </ac:spMkLst>
        </pc:spChg>
        <pc:spChg chg="add mod topLvl">
          <ac:chgData name="Vasundhara Kadekodi" userId="2eb77b3fcd8766d4" providerId="LiveId" clId="{FF70CA46-3945-4D55-B129-AA0F3A107027}" dt="2023-04-15T16:38:24.434" v="3389" actId="165"/>
          <ac:spMkLst>
            <pc:docMk/>
            <pc:sldMk cId="541617838" sldId="288"/>
            <ac:spMk id="43" creationId="{1F3ABCF1-488A-3D33-9DF4-7632C5293383}"/>
          </ac:spMkLst>
        </pc:spChg>
        <pc:spChg chg="add mod">
          <ac:chgData name="Vasundhara Kadekodi" userId="2eb77b3fcd8766d4" providerId="LiveId" clId="{FF70CA46-3945-4D55-B129-AA0F3A107027}" dt="2023-04-15T14:58:16.223" v="2712" actId="571"/>
          <ac:spMkLst>
            <pc:docMk/>
            <pc:sldMk cId="541617838" sldId="288"/>
            <ac:spMk id="44" creationId="{A2144E1D-F6D1-ABDC-D28A-2B4DA0D87593}"/>
          </ac:spMkLst>
        </pc:spChg>
        <pc:spChg chg="add mod">
          <ac:chgData name="Vasundhara Kadekodi" userId="2eb77b3fcd8766d4" providerId="LiveId" clId="{FF70CA46-3945-4D55-B129-AA0F3A107027}" dt="2023-04-15T14:58:16.223" v="2712" actId="571"/>
          <ac:spMkLst>
            <pc:docMk/>
            <pc:sldMk cId="541617838" sldId="288"/>
            <ac:spMk id="45" creationId="{FEE6740E-4F36-E796-6FF6-26E29D55C82D}"/>
          </ac:spMkLst>
        </pc:spChg>
        <pc:spChg chg="add mod">
          <ac:chgData name="Vasundhara Kadekodi" userId="2eb77b3fcd8766d4" providerId="LiveId" clId="{FF70CA46-3945-4D55-B129-AA0F3A107027}" dt="2023-04-15T14:58:16.223" v="2712" actId="571"/>
          <ac:spMkLst>
            <pc:docMk/>
            <pc:sldMk cId="541617838" sldId="288"/>
            <ac:spMk id="46" creationId="{1C98FCE1-133C-2D90-1D73-3B6EBA918976}"/>
          </ac:spMkLst>
        </pc:spChg>
        <pc:spChg chg="add mod">
          <ac:chgData name="Vasundhara Kadekodi" userId="2eb77b3fcd8766d4" providerId="LiveId" clId="{FF70CA46-3945-4D55-B129-AA0F3A107027}" dt="2023-04-15T14:58:16.223" v="2712" actId="571"/>
          <ac:spMkLst>
            <pc:docMk/>
            <pc:sldMk cId="541617838" sldId="288"/>
            <ac:spMk id="47" creationId="{1A47A689-9857-6448-357E-9E00A08DF422}"/>
          </ac:spMkLst>
        </pc:spChg>
        <pc:spChg chg="add mod">
          <ac:chgData name="Vasundhara Kadekodi" userId="2eb77b3fcd8766d4" providerId="LiveId" clId="{FF70CA46-3945-4D55-B129-AA0F3A107027}" dt="2023-04-15T14:58:20.735" v="2715" actId="571"/>
          <ac:spMkLst>
            <pc:docMk/>
            <pc:sldMk cId="541617838" sldId="288"/>
            <ac:spMk id="48" creationId="{D6823773-8843-5B89-FB15-117BB57FC5DD}"/>
          </ac:spMkLst>
        </pc:spChg>
        <pc:spChg chg="add mod">
          <ac:chgData name="Vasundhara Kadekodi" userId="2eb77b3fcd8766d4" providerId="LiveId" clId="{FF70CA46-3945-4D55-B129-AA0F3A107027}" dt="2023-04-15T14:58:20.735" v="2715" actId="571"/>
          <ac:spMkLst>
            <pc:docMk/>
            <pc:sldMk cId="541617838" sldId="288"/>
            <ac:spMk id="49" creationId="{9DD761EC-03A9-A58A-07A7-153255351AE2}"/>
          </ac:spMkLst>
        </pc:spChg>
        <pc:spChg chg="mod">
          <ac:chgData name="Vasundhara Kadekodi" userId="2eb77b3fcd8766d4" providerId="LiveId" clId="{FF70CA46-3945-4D55-B129-AA0F3A107027}" dt="2023-04-15T16:38:24.434" v="3389" actId="165"/>
          <ac:spMkLst>
            <pc:docMk/>
            <pc:sldMk cId="541617838" sldId="288"/>
            <ac:spMk id="60" creationId="{4CB5656D-E109-FC22-69FD-1F6937769544}"/>
          </ac:spMkLst>
        </pc:spChg>
        <pc:spChg chg="mod">
          <ac:chgData name="Vasundhara Kadekodi" userId="2eb77b3fcd8766d4" providerId="LiveId" clId="{FF70CA46-3945-4D55-B129-AA0F3A107027}" dt="2023-04-15T16:38:24.434" v="3389" actId="165"/>
          <ac:spMkLst>
            <pc:docMk/>
            <pc:sldMk cId="541617838" sldId="288"/>
            <ac:spMk id="63" creationId="{7E431829-0660-9C99-5990-D10EDABC15FD}"/>
          </ac:spMkLst>
        </pc:spChg>
        <pc:spChg chg="mod">
          <ac:chgData name="Vasundhara Kadekodi" userId="2eb77b3fcd8766d4" providerId="LiveId" clId="{FF70CA46-3945-4D55-B129-AA0F3A107027}" dt="2023-04-15T16:38:24.434" v="3389" actId="165"/>
          <ac:spMkLst>
            <pc:docMk/>
            <pc:sldMk cId="541617838" sldId="288"/>
            <ac:spMk id="66" creationId="{B79186BD-FE63-AB27-B8F3-6587974AB88D}"/>
          </ac:spMkLst>
        </pc:spChg>
        <pc:spChg chg="mod">
          <ac:chgData name="Vasundhara Kadekodi" userId="2eb77b3fcd8766d4" providerId="LiveId" clId="{FF70CA46-3945-4D55-B129-AA0F3A107027}" dt="2023-04-15T16:38:24.434" v="3389" actId="165"/>
          <ac:spMkLst>
            <pc:docMk/>
            <pc:sldMk cId="541617838" sldId="288"/>
            <ac:spMk id="69" creationId="{CECBB0AF-4B0E-80B0-7375-D654025A37C6}"/>
          </ac:spMkLst>
        </pc:spChg>
        <pc:spChg chg="mod">
          <ac:chgData name="Vasundhara Kadekodi" userId="2eb77b3fcd8766d4" providerId="LiveId" clId="{FF70CA46-3945-4D55-B129-AA0F3A107027}" dt="2023-04-15T16:38:24.434" v="3389" actId="165"/>
          <ac:spMkLst>
            <pc:docMk/>
            <pc:sldMk cId="541617838" sldId="288"/>
            <ac:spMk id="72" creationId="{56DA84F5-A411-0466-3781-08E21E70BE1D}"/>
          </ac:spMkLst>
        </pc:spChg>
        <pc:spChg chg="mod">
          <ac:chgData name="Vasundhara Kadekodi" userId="2eb77b3fcd8766d4" providerId="LiveId" clId="{FF70CA46-3945-4D55-B129-AA0F3A107027}" dt="2023-04-15T16:38:24.434" v="3389" actId="165"/>
          <ac:spMkLst>
            <pc:docMk/>
            <pc:sldMk cId="541617838" sldId="288"/>
            <ac:spMk id="75" creationId="{AD749C3E-2AC6-87D7-DDF5-19DC0A93E411}"/>
          </ac:spMkLst>
        </pc:spChg>
        <pc:spChg chg="add mod ord topLvl">
          <ac:chgData name="Vasundhara Kadekodi" userId="2eb77b3fcd8766d4" providerId="LiveId" clId="{FF70CA46-3945-4D55-B129-AA0F3A107027}" dt="2023-04-15T16:38:24.434" v="3389" actId="165"/>
          <ac:spMkLst>
            <pc:docMk/>
            <pc:sldMk cId="541617838" sldId="288"/>
            <ac:spMk id="77" creationId="{CD903582-2A7D-1F92-2A8B-9A2FBCDC8BE7}"/>
          </ac:spMkLst>
        </pc:spChg>
        <pc:grpChg chg="add del mod">
          <ac:chgData name="Vasundhara Kadekodi" userId="2eb77b3fcd8766d4" providerId="LiveId" clId="{FF70CA46-3945-4D55-B129-AA0F3A107027}" dt="2023-04-15T14:44:13.446" v="2437" actId="165"/>
          <ac:grpSpMkLst>
            <pc:docMk/>
            <pc:sldMk cId="541617838" sldId="288"/>
            <ac:grpSpMk id="9" creationId="{6001AA20-B31F-90BD-2BA3-698C67176C38}"/>
          </ac:grpSpMkLst>
        </pc:grpChg>
        <pc:grpChg chg="add del mod">
          <ac:chgData name="Vasundhara Kadekodi" userId="2eb77b3fcd8766d4" providerId="LiveId" clId="{FF70CA46-3945-4D55-B129-AA0F3A107027}" dt="2023-04-15T14:55:58.854" v="2698" actId="165"/>
          <ac:grpSpMkLst>
            <pc:docMk/>
            <pc:sldMk cId="541617838" sldId="288"/>
            <ac:grpSpMk id="11" creationId="{F1920D1D-3364-9432-9D8C-E9E96760AFAA}"/>
          </ac:grpSpMkLst>
        </pc:grpChg>
        <pc:grpChg chg="add del mod">
          <ac:chgData name="Vasundhara Kadekodi" userId="2eb77b3fcd8766d4" providerId="LiveId" clId="{FF70CA46-3945-4D55-B129-AA0F3A107027}" dt="2023-04-15T15:25:15.175" v="2804" actId="478"/>
          <ac:grpSpMkLst>
            <pc:docMk/>
            <pc:sldMk cId="541617838" sldId="288"/>
            <ac:grpSpMk id="18" creationId="{ED4B05F4-266B-E7EF-B5AA-F7DFB6836947}"/>
          </ac:grpSpMkLst>
        </pc:grpChg>
        <pc:grpChg chg="add del mod">
          <ac:chgData name="Vasundhara Kadekodi" userId="2eb77b3fcd8766d4" providerId="LiveId" clId="{FF70CA46-3945-4D55-B129-AA0F3A107027}" dt="2023-04-15T14:53:28.041" v="2655" actId="478"/>
          <ac:grpSpMkLst>
            <pc:docMk/>
            <pc:sldMk cId="541617838" sldId="288"/>
            <ac:grpSpMk id="19" creationId="{5B93B967-6B09-F1C1-35B5-1BB745B2D3F6}"/>
          </ac:grpSpMkLst>
        </pc:grpChg>
        <pc:grpChg chg="add mod topLvl">
          <ac:chgData name="Vasundhara Kadekodi" userId="2eb77b3fcd8766d4" providerId="LiveId" clId="{FF70CA46-3945-4D55-B129-AA0F3A107027}" dt="2023-04-15T16:38:24.434" v="3389" actId="165"/>
          <ac:grpSpMkLst>
            <pc:docMk/>
            <pc:sldMk cId="541617838" sldId="288"/>
            <ac:grpSpMk id="22" creationId="{A6FB8A8F-6CBE-904B-1D36-4F652438B027}"/>
          </ac:grpSpMkLst>
        </pc:grpChg>
        <pc:grpChg chg="add del mod">
          <ac:chgData name="Vasundhara Kadekodi" userId="2eb77b3fcd8766d4" providerId="LiveId" clId="{FF70CA46-3945-4D55-B129-AA0F3A107027}" dt="2023-04-15T15:24:35.533" v="2790" actId="478"/>
          <ac:grpSpMkLst>
            <pc:docMk/>
            <pc:sldMk cId="541617838" sldId="288"/>
            <ac:grpSpMk id="33" creationId="{B2CB1603-0A59-F0FA-EA7C-FB3E1F6D71DB}"/>
          </ac:grpSpMkLst>
        </pc:grpChg>
        <pc:grpChg chg="add mod">
          <ac:chgData name="Vasundhara Kadekodi" userId="2eb77b3fcd8766d4" providerId="LiveId" clId="{FF70CA46-3945-4D55-B129-AA0F3A107027}" dt="2023-04-15T14:58:36.604" v="2720" actId="164"/>
          <ac:grpSpMkLst>
            <pc:docMk/>
            <pc:sldMk cId="541617838" sldId="288"/>
            <ac:grpSpMk id="50" creationId="{E7EB35CF-26ED-ADE8-8656-80A22268C6A5}"/>
          </ac:grpSpMkLst>
        </pc:grpChg>
        <pc:grpChg chg="add del mod">
          <ac:chgData name="Vasundhara Kadekodi" userId="2eb77b3fcd8766d4" providerId="LiveId" clId="{FF70CA46-3945-4D55-B129-AA0F3A107027}" dt="2023-04-15T14:59:13.235" v="2729" actId="165"/>
          <ac:grpSpMkLst>
            <pc:docMk/>
            <pc:sldMk cId="541617838" sldId="288"/>
            <ac:grpSpMk id="51" creationId="{FDDE2E43-7410-0B51-3162-00B1A3860C57}"/>
          </ac:grpSpMkLst>
        </pc:grpChg>
        <pc:grpChg chg="add del mod topLvl">
          <ac:chgData name="Vasundhara Kadekodi" userId="2eb77b3fcd8766d4" providerId="LiveId" clId="{FF70CA46-3945-4D55-B129-AA0F3A107027}" dt="2023-04-15T15:34:24.893" v="2905" actId="165"/>
          <ac:grpSpMkLst>
            <pc:docMk/>
            <pc:sldMk cId="541617838" sldId="288"/>
            <ac:grpSpMk id="52" creationId="{C4BFA419-CCBD-13F7-6761-2792E138A924}"/>
          </ac:grpSpMkLst>
        </pc:grpChg>
        <pc:grpChg chg="add del mod">
          <ac:chgData name="Vasundhara Kadekodi" userId="2eb77b3fcd8766d4" providerId="LiveId" clId="{FF70CA46-3945-4D55-B129-AA0F3A107027}" dt="2023-04-15T15:32:09.902" v="2873" actId="165"/>
          <ac:grpSpMkLst>
            <pc:docMk/>
            <pc:sldMk cId="541617838" sldId="288"/>
            <ac:grpSpMk id="53" creationId="{895AE545-2245-148B-0984-DF34D0614B6F}"/>
          </ac:grpSpMkLst>
        </pc:grpChg>
        <pc:grpChg chg="add mod topLvl">
          <ac:chgData name="Vasundhara Kadekodi" userId="2eb77b3fcd8766d4" providerId="LiveId" clId="{FF70CA46-3945-4D55-B129-AA0F3A107027}" dt="2023-04-15T16:38:24.434" v="3389" actId="165"/>
          <ac:grpSpMkLst>
            <pc:docMk/>
            <pc:sldMk cId="541617838" sldId="288"/>
            <ac:grpSpMk id="58" creationId="{9BBCB7FA-EE84-800B-E33B-E328971616E8}"/>
          </ac:grpSpMkLst>
        </pc:grpChg>
        <pc:grpChg chg="add mod topLvl">
          <ac:chgData name="Vasundhara Kadekodi" userId="2eb77b3fcd8766d4" providerId="LiveId" clId="{FF70CA46-3945-4D55-B129-AA0F3A107027}" dt="2023-04-15T16:38:24.434" v="3389" actId="165"/>
          <ac:grpSpMkLst>
            <pc:docMk/>
            <pc:sldMk cId="541617838" sldId="288"/>
            <ac:grpSpMk id="61" creationId="{A21432E9-7992-78BC-5FA5-4AFCD365CA6D}"/>
          </ac:grpSpMkLst>
        </pc:grpChg>
        <pc:grpChg chg="add mod topLvl">
          <ac:chgData name="Vasundhara Kadekodi" userId="2eb77b3fcd8766d4" providerId="LiveId" clId="{FF70CA46-3945-4D55-B129-AA0F3A107027}" dt="2023-04-15T16:38:24.434" v="3389" actId="165"/>
          <ac:grpSpMkLst>
            <pc:docMk/>
            <pc:sldMk cId="541617838" sldId="288"/>
            <ac:grpSpMk id="64" creationId="{EBE6DD45-87E2-340C-9095-4915F1B30818}"/>
          </ac:grpSpMkLst>
        </pc:grpChg>
        <pc:grpChg chg="add mod topLvl">
          <ac:chgData name="Vasundhara Kadekodi" userId="2eb77b3fcd8766d4" providerId="LiveId" clId="{FF70CA46-3945-4D55-B129-AA0F3A107027}" dt="2023-04-15T16:38:24.434" v="3389" actId="165"/>
          <ac:grpSpMkLst>
            <pc:docMk/>
            <pc:sldMk cId="541617838" sldId="288"/>
            <ac:grpSpMk id="67" creationId="{C8C2284E-DC59-30B8-2588-115DF425D50C}"/>
          </ac:grpSpMkLst>
        </pc:grpChg>
        <pc:grpChg chg="add mod topLvl">
          <ac:chgData name="Vasundhara Kadekodi" userId="2eb77b3fcd8766d4" providerId="LiveId" clId="{FF70CA46-3945-4D55-B129-AA0F3A107027}" dt="2023-04-15T16:38:24.434" v="3389" actId="165"/>
          <ac:grpSpMkLst>
            <pc:docMk/>
            <pc:sldMk cId="541617838" sldId="288"/>
            <ac:grpSpMk id="70" creationId="{D573B8F9-B2B7-7BB8-9E0B-0A6B4E6A5E1B}"/>
          </ac:grpSpMkLst>
        </pc:grpChg>
        <pc:grpChg chg="add mod topLvl">
          <ac:chgData name="Vasundhara Kadekodi" userId="2eb77b3fcd8766d4" providerId="LiveId" clId="{FF70CA46-3945-4D55-B129-AA0F3A107027}" dt="2023-04-15T16:38:24.434" v="3389" actId="165"/>
          <ac:grpSpMkLst>
            <pc:docMk/>
            <pc:sldMk cId="541617838" sldId="288"/>
            <ac:grpSpMk id="73" creationId="{C229A39B-9297-54D6-9447-4B3DACB2900A}"/>
          </ac:grpSpMkLst>
        </pc:grpChg>
        <pc:grpChg chg="add del mod">
          <ac:chgData name="Vasundhara Kadekodi" userId="2eb77b3fcd8766d4" providerId="LiveId" clId="{FF70CA46-3945-4D55-B129-AA0F3A107027}" dt="2023-04-15T16:38:30.342" v="3391" actId="1076"/>
          <ac:grpSpMkLst>
            <pc:docMk/>
            <pc:sldMk cId="541617838" sldId="288"/>
            <ac:grpSpMk id="78" creationId="{DB9785E0-228D-2907-9D06-710130332EF5}"/>
          </ac:grpSpMkLst>
        </pc:grpChg>
        <pc:picChg chg="del mod">
          <ac:chgData name="Vasundhara Kadekodi" userId="2eb77b3fcd8766d4" providerId="LiveId" clId="{FF70CA46-3945-4D55-B129-AA0F3A107027}" dt="2023-04-15T14:37:30.105" v="2341" actId="478"/>
          <ac:picMkLst>
            <pc:docMk/>
            <pc:sldMk cId="541617838" sldId="288"/>
            <ac:picMk id="5" creationId="{93C5A5B1-AD30-E31C-F93B-396A3538B32B}"/>
          </ac:picMkLst>
        </pc:picChg>
        <pc:picChg chg="add del mod">
          <ac:chgData name="Vasundhara Kadekodi" userId="2eb77b3fcd8766d4" providerId="LiveId" clId="{FF70CA46-3945-4D55-B129-AA0F3A107027}" dt="2023-04-15T14:47:31.258" v="2569" actId="478"/>
          <ac:picMkLst>
            <pc:docMk/>
            <pc:sldMk cId="541617838" sldId="288"/>
            <ac:picMk id="7" creationId="{43F1DF0D-BAAA-F197-0A42-2B3EE34D8715}"/>
          </ac:picMkLst>
        </pc:picChg>
        <pc:picChg chg="add del mod">
          <ac:chgData name="Vasundhara Kadekodi" userId="2eb77b3fcd8766d4" providerId="LiveId" clId="{FF70CA46-3945-4D55-B129-AA0F3A107027}" dt="2023-04-15T14:49:42.118" v="2594" actId="478"/>
          <ac:picMkLst>
            <pc:docMk/>
            <pc:sldMk cId="541617838" sldId="288"/>
            <ac:picMk id="26" creationId="{EF58E582-4AF6-D12A-66AA-B6508969B905}"/>
          </ac:picMkLst>
        </pc:picChg>
        <pc:picChg chg="add del">
          <ac:chgData name="Vasundhara Kadekodi" userId="2eb77b3fcd8766d4" providerId="LiveId" clId="{FF70CA46-3945-4D55-B129-AA0F3A107027}" dt="2023-04-15T14:51:56.025" v="2618" actId="478"/>
          <ac:picMkLst>
            <pc:docMk/>
            <pc:sldMk cId="541617838" sldId="288"/>
            <ac:picMk id="32" creationId="{05CE8ACE-C0DA-84DD-8F80-6D62FFA74244}"/>
          </ac:picMkLst>
        </pc:picChg>
        <pc:picChg chg="add del">
          <ac:chgData name="Vasundhara Kadekodi" userId="2eb77b3fcd8766d4" providerId="LiveId" clId="{FF70CA46-3945-4D55-B129-AA0F3A107027}" dt="2023-04-15T15:21:20.784" v="2757" actId="22"/>
          <ac:picMkLst>
            <pc:docMk/>
            <pc:sldMk cId="541617838" sldId="288"/>
            <ac:picMk id="55" creationId="{62B8EF0F-B70C-4B2D-E50C-CF3707EA9651}"/>
          </ac:picMkLst>
        </pc:picChg>
        <pc:picChg chg="add del mod modCrop">
          <ac:chgData name="Vasundhara Kadekodi" userId="2eb77b3fcd8766d4" providerId="LiveId" clId="{FF70CA46-3945-4D55-B129-AA0F3A107027}" dt="2023-04-15T15:23:44.470" v="2776" actId="478"/>
          <ac:picMkLst>
            <pc:docMk/>
            <pc:sldMk cId="541617838" sldId="288"/>
            <ac:picMk id="57" creationId="{26603077-9243-8CF8-9727-0A95B613F5C7}"/>
          </ac:picMkLst>
        </pc:picChg>
        <pc:cxnChg chg="add del">
          <ac:chgData name="Vasundhara Kadekodi" userId="2eb77b3fcd8766d4" providerId="LiveId" clId="{FF70CA46-3945-4D55-B129-AA0F3A107027}" dt="2023-04-15T14:45:29.186" v="2555" actId="478"/>
          <ac:cxnSpMkLst>
            <pc:docMk/>
            <pc:sldMk cId="541617838" sldId="288"/>
            <ac:cxnSpMk id="13" creationId="{6D21130B-F816-4082-D835-DA94E66B87BC}"/>
          </ac:cxnSpMkLst>
        </pc:cxnChg>
        <pc:cxnChg chg="add mod">
          <ac:chgData name="Vasundhara Kadekodi" userId="2eb77b3fcd8766d4" providerId="LiveId" clId="{FF70CA46-3945-4D55-B129-AA0F3A107027}" dt="2023-04-15T14:47:25.834" v="2568" actId="208"/>
          <ac:cxnSpMkLst>
            <pc:docMk/>
            <pc:sldMk cId="541617838" sldId="288"/>
            <ac:cxnSpMk id="15" creationId="{116F335D-2262-694B-9C0A-C2A6C62B4CA1}"/>
          </ac:cxnSpMkLst>
        </pc:cxnChg>
        <pc:cxnChg chg="mod">
          <ac:chgData name="Vasundhara Kadekodi" userId="2eb77b3fcd8766d4" providerId="LiveId" clId="{FF70CA46-3945-4D55-B129-AA0F3A107027}" dt="2023-04-15T14:48:30.369" v="2579"/>
          <ac:cxnSpMkLst>
            <pc:docMk/>
            <pc:sldMk cId="541617838" sldId="288"/>
            <ac:cxnSpMk id="20" creationId="{84969006-EB13-2BDB-C300-A370C5092F64}"/>
          </ac:cxnSpMkLst>
        </pc:cxnChg>
        <pc:cxnChg chg="mod">
          <ac:chgData name="Vasundhara Kadekodi" userId="2eb77b3fcd8766d4" providerId="LiveId" clId="{FF70CA46-3945-4D55-B129-AA0F3A107027}" dt="2023-04-15T16:38:24.434" v="3389" actId="165"/>
          <ac:cxnSpMkLst>
            <pc:docMk/>
            <pc:sldMk cId="541617838" sldId="288"/>
            <ac:cxnSpMk id="23" creationId="{1C068702-46D8-B706-8DED-91E615D3BDB6}"/>
          </ac:cxnSpMkLst>
        </pc:cxnChg>
        <pc:cxnChg chg="mod">
          <ac:chgData name="Vasundhara Kadekodi" userId="2eb77b3fcd8766d4" providerId="LiveId" clId="{FF70CA46-3945-4D55-B129-AA0F3A107027}" dt="2023-04-15T14:53:31.247" v="2656"/>
          <ac:cxnSpMkLst>
            <pc:docMk/>
            <pc:sldMk cId="541617838" sldId="288"/>
            <ac:cxnSpMk id="34" creationId="{C035743B-8ADA-AEBC-65BD-3B9323514CAE}"/>
          </ac:cxnSpMkLst>
        </pc:cxnChg>
        <pc:cxnChg chg="mod">
          <ac:chgData name="Vasundhara Kadekodi" userId="2eb77b3fcd8766d4" providerId="LiveId" clId="{FF70CA46-3945-4D55-B129-AA0F3A107027}" dt="2023-04-15T16:38:24.434" v="3389" actId="165"/>
          <ac:cxnSpMkLst>
            <pc:docMk/>
            <pc:sldMk cId="541617838" sldId="288"/>
            <ac:cxnSpMk id="59" creationId="{EBFD4490-5DEC-6863-3393-42BEF5B4187D}"/>
          </ac:cxnSpMkLst>
        </pc:cxnChg>
        <pc:cxnChg chg="mod">
          <ac:chgData name="Vasundhara Kadekodi" userId="2eb77b3fcd8766d4" providerId="LiveId" clId="{FF70CA46-3945-4D55-B129-AA0F3A107027}" dt="2023-04-15T16:38:24.434" v="3389" actId="165"/>
          <ac:cxnSpMkLst>
            <pc:docMk/>
            <pc:sldMk cId="541617838" sldId="288"/>
            <ac:cxnSpMk id="62" creationId="{A4F41678-2448-49CC-EFCC-A20FD712650A}"/>
          </ac:cxnSpMkLst>
        </pc:cxnChg>
        <pc:cxnChg chg="mod">
          <ac:chgData name="Vasundhara Kadekodi" userId="2eb77b3fcd8766d4" providerId="LiveId" clId="{FF70CA46-3945-4D55-B129-AA0F3A107027}" dt="2023-04-15T16:38:24.434" v="3389" actId="165"/>
          <ac:cxnSpMkLst>
            <pc:docMk/>
            <pc:sldMk cId="541617838" sldId="288"/>
            <ac:cxnSpMk id="65" creationId="{725ACC1D-EC70-A917-326F-058649E208F9}"/>
          </ac:cxnSpMkLst>
        </pc:cxnChg>
        <pc:cxnChg chg="mod">
          <ac:chgData name="Vasundhara Kadekodi" userId="2eb77b3fcd8766d4" providerId="LiveId" clId="{FF70CA46-3945-4D55-B129-AA0F3A107027}" dt="2023-04-15T16:38:24.434" v="3389" actId="165"/>
          <ac:cxnSpMkLst>
            <pc:docMk/>
            <pc:sldMk cId="541617838" sldId="288"/>
            <ac:cxnSpMk id="68" creationId="{9C2D52AB-56BA-E217-FA34-9DC02B6A05B0}"/>
          </ac:cxnSpMkLst>
        </pc:cxnChg>
        <pc:cxnChg chg="mod">
          <ac:chgData name="Vasundhara Kadekodi" userId="2eb77b3fcd8766d4" providerId="LiveId" clId="{FF70CA46-3945-4D55-B129-AA0F3A107027}" dt="2023-04-15T16:38:24.434" v="3389" actId="165"/>
          <ac:cxnSpMkLst>
            <pc:docMk/>
            <pc:sldMk cId="541617838" sldId="288"/>
            <ac:cxnSpMk id="71" creationId="{24A7AEB1-E1E9-7046-2933-A698A409C7C6}"/>
          </ac:cxnSpMkLst>
        </pc:cxnChg>
        <pc:cxnChg chg="mod">
          <ac:chgData name="Vasundhara Kadekodi" userId="2eb77b3fcd8766d4" providerId="LiveId" clId="{FF70CA46-3945-4D55-B129-AA0F3A107027}" dt="2023-04-15T16:38:24.434" v="3389" actId="165"/>
          <ac:cxnSpMkLst>
            <pc:docMk/>
            <pc:sldMk cId="541617838" sldId="288"/>
            <ac:cxnSpMk id="74" creationId="{124B78AD-5021-C83D-C555-D9D481C9AB8F}"/>
          </ac:cxnSpMkLst>
        </pc:cxnChg>
      </pc:sldChg>
      <pc:sldChg chg="modSp add del mod modTransition">
        <pc:chgData name="Vasundhara Kadekodi" userId="2eb77b3fcd8766d4" providerId="LiveId" clId="{FF70CA46-3945-4D55-B129-AA0F3A107027}" dt="2023-04-18T06:07:03.990" v="3646" actId="47"/>
        <pc:sldMkLst>
          <pc:docMk/>
          <pc:sldMk cId="809873962" sldId="289"/>
        </pc:sldMkLst>
        <pc:spChg chg="mod">
          <ac:chgData name="Vasundhara Kadekodi" userId="2eb77b3fcd8766d4" providerId="LiveId" clId="{FF70CA46-3945-4D55-B129-AA0F3A107027}" dt="2023-04-15T15:51:25.928" v="3029" actId="179"/>
          <ac:spMkLst>
            <pc:docMk/>
            <pc:sldMk cId="809873962" sldId="289"/>
            <ac:spMk id="4" creationId="{A44942A6-EFDD-94A0-DA1B-F20E57C49ED9}"/>
          </ac:spMkLst>
        </pc:spChg>
      </pc:sldChg>
      <pc:sldChg chg="addSp delSp modSp add del mod modTransition">
        <pc:chgData name="Vasundhara Kadekodi" userId="2eb77b3fcd8766d4" providerId="LiveId" clId="{FF70CA46-3945-4D55-B129-AA0F3A107027}" dt="2023-04-18T06:07:02.793" v="3645" actId="47"/>
        <pc:sldMkLst>
          <pc:docMk/>
          <pc:sldMk cId="2423841983" sldId="290"/>
        </pc:sldMkLst>
        <pc:spChg chg="del">
          <ac:chgData name="Vasundhara Kadekodi" userId="2eb77b3fcd8766d4" providerId="LiveId" clId="{FF70CA46-3945-4D55-B129-AA0F3A107027}" dt="2023-04-15T16:09:55.202" v="3312" actId="478"/>
          <ac:spMkLst>
            <pc:docMk/>
            <pc:sldMk cId="2423841983" sldId="290"/>
            <ac:spMk id="2" creationId="{7E736DB5-5262-0535-DD2E-803867331211}"/>
          </ac:spMkLst>
        </pc:spChg>
        <pc:spChg chg="add mod">
          <ac:chgData name="Vasundhara Kadekodi" userId="2eb77b3fcd8766d4" providerId="LiveId" clId="{FF70CA46-3945-4D55-B129-AA0F3A107027}" dt="2023-04-15T16:10:07.773" v="3313"/>
          <ac:spMkLst>
            <pc:docMk/>
            <pc:sldMk cId="2423841983" sldId="290"/>
            <ac:spMk id="3" creationId="{EC6AEF90-8D55-8560-B164-A03761471424}"/>
          </ac:spMkLst>
        </pc:spChg>
        <pc:spChg chg="del">
          <ac:chgData name="Vasundhara Kadekodi" userId="2eb77b3fcd8766d4" providerId="LiveId" clId="{FF70CA46-3945-4D55-B129-AA0F3A107027}" dt="2023-04-15T16:09:55.202" v="3312" actId="478"/>
          <ac:spMkLst>
            <pc:docMk/>
            <pc:sldMk cId="2423841983" sldId="290"/>
            <ac:spMk id="4" creationId="{040C0B53-7F09-0B93-1302-0EDD9A0E5DC6}"/>
          </ac:spMkLst>
        </pc:spChg>
        <pc:spChg chg="add mod">
          <ac:chgData name="Vasundhara Kadekodi" userId="2eb77b3fcd8766d4" providerId="LiveId" clId="{FF70CA46-3945-4D55-B129-AA0F3A107027}" dt="2023-04-15T16:27:00.564" v="3372" actId="255"/>
          <ac:spMkLst>
            <pc:docMk/>
            <pc:sldMk cId="2423841983" sldId="290"/>
            <ac:spMk id="5" creationId="{E62BAC2A-60C4-BE77-D247-82B441D13D8F}"/>
          </ac:spMkLst>
        </pc:spChg>
        <pc:picChg chg="add mod">
          <ac:chgData name="Vasundhara Kadekodi" userId="2eb77b3fcd8766d4" providerId="LiveId" clId="{FF70CA46-3945-4D55-B129-AA0F3A107027}" dt="2023-04-15T16:26:51.194" v="3369" actId="14100"/>
          <ac:picMkLst>
            <pc:docMk/>
            <pc:sldMk cId="2423841983" sldId="290"/>
            <ac:picMk id="6" creationId="{81734F3C-2D7F-517D-2302-68B6B3A17569}"/>
          </ac:picMkLst>
        </pc:picChg>
      </pc:sldChg>
      <pc:sldChg chg="addSp delSp modSp add del mod ord modTransition">
        <pc:chgData name="Vasundhara Kadekodi" userId="2eb77b3fcd8766d4" providerId="LiveId" clId="{FF70CA46-3945-4D55-B129-AA0F3A107027}" dt="2023-04-18T06:07:02.793" v="3645" actId="47"/>
        <pc:sldMkLst>
          <pc:docMk/>
          <pc:sldMk cId="3595489920" sldId="291"/>
        </pc:sldMkLst>
        <pc:spChg chg="add del mod">
          <ac:chgData name="Vasundhara Kadekodi" userId="2eb77b3fcd8766d4" providerId="LiveId" clId="{FF70CA46-3945-4D55-B129-AA0F3A107027}" dt="2023-04-15T16:36:16.668" v="3378"/>
          <ac:spMkLst>
            <pc:docMk/>
            <pc:sldMk cId="3595489920" sldId="291"/>
            <ac:spMk id="2" creationId="{226AA546-96AA-D57C-AF3B-8F01EA6EFCB8}"/>
          </ac:spMkLst>
        </pc:spChg>
        <pc:spChg chg="add mod">
          <ac:chgData name="Vasundhara Kadekodi" userId="2eb77b3fcd8766d4" providerId="LiveId" clId="{FF70CA46-3945-4D55-B129-AA0F3A107027}" dt="2023-04-15T16:36:43.946" v="3386" actId="1076"/>
          <ac:spMkLst>
            <pc:docMk/>
            <pc:sldMk cId="3595489920" sldId="291"/>
            <ac:spMk id="3" creationId="{CA435C76-33FC-3AEA-04C5-576DD8A655F5}"/>
          </ac:spMkLst>
        </pc:spChg>
        <pc:spChg chg="add del">
          <ac:chgData name="Vasundhara Kadekodi" userId="2eb77b3fcd8766d4" providerId="LiveId" clId="{FF70CA46-3945-4D55-B129-AA0F3A107027}" dt="2023-04-15T16:36:30.249" v="3381" actId="478"/>
          <ac:spMkLst>
            <pc:docMk/>
            <pc:sldMk cId="3595489920" sldId="291"/>
            <ac:spMk id="23" creationId="{28CED397-FF32-BFC4-A268-1D3A92EBE9F3}"/>
          </ac:spMkLst>
        </pc:spChg>
        <pc:spChg chg="add del">
          <ac:chgData name="Vasundhara Kadekodi" userId="2eb77b3fcd8766d4" providerId="LiveId" clId="{FF70CA46-3945-4D55-B129-AA0F3A107027}" dt="2023-04-15T16:36:34.492" v="3382" actId="478"/>
          <ac:spMkLst>
            <pc:docMk/>
            <pc:sldMk cId="3595489920" sldId="291"/>
            <ac:spMk id="24" creationId="{2C3AE5BB-B428-11EF-3805-96596048CB79}"/>
          </ac:spMkLst>
        </pc:spChg>
        <pc:picChg chg="add del mod">
          <ac:chgData name="Vasundhara Kadekodi" userId="2eb77b3fcd8766d4" providerId="LiveId" clId="{FF70CA46-3945-4D55-B129-AA0F3A107027}" dt="2023-04-15T16:36:38.832" v="3385" actId="1076"/>
          <ac:picMkLst>
            <pc:docMk/>
            <pc:sldMk cId="3595489920" sldId="291"/>
            <ac:picMk id="9" creationId="{BFC4CB12-BDD0-B63D-130F-0F3946028B42}"/>
          </ac:picMkLst>
        </pc:picChg>
      </pc:sldChg>
      <pc:sldChg chg="addSp delSp modSp add mod modTransition delAnim modAnim">
        <pc:chgData name="Vasundhara Kadekodi" userId="2eb77b3fcd8766d4" providerId="LiveId" clId="{FF70CA46-3945-4D55-B129-AA0F3A107027}" dt="2023-04-18T05:37:02.194" v="3626"/>
        <pc:sldMkLst>
          <pc:docMk/>
          <pc:sldMk cId="416637004" sldId="292"/>
        </pc:sldMkLst>
        <pc:spChg chg="del">
          <ac:chgData name="Vasundhara Kadekodi" userId="2eb77b3fcd8766d4" providerId="LiveId" clId="{FF70CA46-3945-4D55-B129-AA0F3A107027}" dt="2023-04-16T06:23:18.581" v="3396" actId="478"/>
          <ac:spMkLst>
            <pc:docMk/>
            <pc:sldMk cId="416637004" sldId="292"/>
            <ac:spMk id="4" creationId="{B363A282-78A8-C3FC-41B9-69123609B8F3}"/>
          </ac:spMkLst>
        </pc:spChg>
        <pc:spChg chg="mod">
          <ac:chgData name="Vasundhara Kadekodi" userId="2eb77b3fcd8766d4" providerId="LiveId" clId="{FF70CA46-3945-4D55-B129-AA0F3A107027}" dt="2023-04-16T06:24:36.450" v="3445" actId="20577"/>
          <ac:spMkLst>
            <pc:docMk/>
            <pc:sldMk cId="416637004" sldId="292"/>
            <ac:spMk id="5" creationId="{54F62774-9ED5-E4AB-4161-8ED3007B08D9}"/>
          </ac:spMkLst>
        </pc:spChg>
        <pc:picChg chg="del">
          <ac:chgData name="Vasundhara Kadekodi" userId="2eb77b3fcd8766d4" providerId="LiveId" clId="{FF70CA46-3945-4D55-B129-AA0F3A107027}" dt="2023-04-16T06:23:12.519" v="3394" actId="478"/>
          <ac:picMkLst>
            <pc:docMk/>
            <pc:sldMk cId="416637004" sldId="292"/>
            <ac:picMk id="2" creationId="{10C1C724-9822-4B40-AF75-A15D54365E51}"/>
          </ac:picMkLst>
        </pc:picChg>
        <pc:picChg chg="add del mod">
          <ac:chgData name="Vasundhara Kadekodi" userId="2eb77b3fcd8766d4" providerId="LiveId" clId="{FF70CA46-3945-4D55-B129-AA0F3A107027}" dt="2023-04-16T13:08:00.401" v="3476"/>
          <ac:picMkLst>
            <pc:docMk/>
            <pc:sldMk cId="416637004" sldId="292"/>
            <ac:picMk id="2" creationId="{90015385-A365-771A-C4A8-66F6E57CCF6F}"/>
          </ac:picMkLst>
        </pc:picChg>
        <pc:picChg chg="add del mod">
          <ac:chgData name="Vasundhara Kadekodi" userId="2eb77b3fcd8766d4" providerId="LiveId" clId="{FF70CA46-3945-4D55-B129-AA0F3A107027}" dt="2023-04-16T13:09:31.887" v="3478"/>
          <ac:picMkLst>
            <pc:docMk/>
            <pc:sldMk cId="416637004" sldId="292"/>
            <ac:picMk id="3" creationId="{0DD8C6E6-2A13-A702-AD0A-D07D6C609563}"/>
          </ac:picMkLst>
        </pc:picChg>
        <pc:picChg chg="add del mod">
          <ac:chgData name="Vasundhara Kadekodi" userId="2eb77b3fcd8766d4" providerId="LiveId" clId="{FF70CA46-3945-4D55-B129-AA0F3A107027}" dt="2023-04-18T04:54:53.210" v="3568"/>
          <ac:picMkLst>
            <pc:docMk/>
            <pc:sldMk cId="416637004" sldId="292"/>
            <ac:picMk id="3" creationId="{E8F076F0-77F3-CF3E-E49B-8D738C988FEB}"/>
          </ac:picMkLst>
        </pc:picChg>
        <pc:picChg chg="add del mod">
          <ac:chgData name="Vasundhara Kadekodi" userId="2eb77b3fcd8766d4" providerId="LiveId" clId="{FF70CA46-3945-4D55-B129-AA0F3A107027}" dt="2023-04-18T04:55:39.423" v="3570"/>
          <ac:picMkLst>
            <pc:docMk/>
            <pc:sldMk cId="416637004" sldId="292"/>
            <ac:picMk id="4" creationId="{2757B51F-4AFB-6B48-6E02-3668AC86EAE8}"/>
          </ac:picMkLst>
        </pc:picChg>
        <pc:picChg chg="add del mod">
          <ac:chgData name="Vasundhara Kadekodi" userId="2eb77b3fcd8766d4" providerId="LiveId" clId="{FF70CA46-3945-4D55-B129-AA0F3A107027}" dt="2023-04-16T13:38:57.825" v="3480"/>
          <ac:picMkLst>
            <pc:docMk/>
            <pc:sldMk cId="416637004" sldId="292"/>
            <ac:picMk id="4" creationId="{76DEE123-C87B-CF8A-DEA7-3F23143D5F08}"/>
          </ac:picMkLst>
        </pc:picChg>
        <pc:picChg chg="add mod modCrop">
          <ac:chgData name="Vasundhara Kadekodi" userId="2eb77b3fcd8766d4" providerId="LiveId" clId="{FF70CA46-3945-4D55-B129-AA0F3A107027}" dt="2023-04-16T06:23:41.582" v="3401" actId="732"/>
          <ac:picMkLst>
            <pc:docMk/>
            <pc:sldMk cId="416637004" sldId="292"/>
            <ac:picMk id="6" creationId="{AA5BB6DB-E5D2-7B1A-5D5A-3A64FD38FDE3}"/>
          </ac:picMkLst>
        </pc:picChg>
        <pc:picChg chg="add del mod">
          <ac:chgData name="Vasundhara Kadekodi" userId="2eb77b3fcd8766d4" providerId="LiveId" clId="{FF70CA46-3945-4D55-B129-AA0F3A107027}" dt="2023-04-16T13:42:56.675" v="3486"/>
          <ac:picMkLst>
            <pc:docMk/>
            <pc:sldMk cId="416637004" sldId="292"/>
            <ac:picMk id="7" creationId="{49C0B1B8-FECC-558F-4540-B76FDD3E79B0}"/>
          </ac:picMkLst>
        </pc:picChg>
        <pc:picChg chg="add del mod">
          <ac:chgData name="Vasundhara Kadekodi" userId="2eb77b3fcd8766d4" providerId="LiveId" clId="{FF70CA46-3945-4D55-B129-AA0F3A107027}" dt="2023-04-18T04:55:51.522" v="3572"/>
          <ac:picMkLst>
            <pc:docMk/>
            <pc:sldMk cId="416637004" sldId="292"/>
            <ac:picMk id="7" creationId="{E66CF918-1B7F-7D1D-1FE1-09D199D8559B}"/>
          </ac:picMkLst>
        </pc:picChg>
        <pc:picChg chg="add del mod">
          <ac:chgData name="Vasundhara Kadekodi" userId="2eb77b3fcd8766d4" providerId="LiveId" clId="{FF70CA46-3945-4D55-B129-AA0F3A107027}" dt="2023-04-16T13:43:36.205" v="3488"/>
          <ac:picMkLst>
            <pc:docMk/>
            <pc:sldMk cId="416637004" sldId="292"/>
            <ac:picMk id="8" creationId="{B2C36261-6C69-0536-431F-18D6C5170C83}"/>
          </ac:picMkLst>
        </pc:picChg>
        <pc:picChg chg="add del mod">
          <ac:chgData name="Vasundhara Kadekodi" userId="2eb77b3fcd8766d4" providerId="LiveId" clId="{FF70CA46-3945-4D55-B129-AA0F3A107027}" dt="2023-04-18T04:56:14.199" v="3574"/>
          <ac:picMkLst>
            <pc:docMk/>
            <pc:sldMk cId="416637004" sldId="292"/>
            <ac:picMk id="8" creationId="{E0752E32-9C1C-6842-D807-90B95DBBABB8}"/>
          </ac:picMkLst>
        </pc:picChg>
        <pc:picChg chg="add del mod">
          <ac:chgData name="Vasundhara Kadekodi" userId="2eb77b3fcd8766d4" providerId="LiveId" clId="{FF70CA46-3945-4D55-B129-AA0F3A107027}" dt="2023-04-18T04:58:01.890" v="3576"/>
          <ac:picMkLst>
            <pc:docMk/>
            <pc:sldMk cId="416637004" sldId="292"/>
            <ac:picMk id="9" creationId="{2D490EA7-BBEA-D9E6-256B-3D6B5C94D481}"/>
          </ac:picMkLst>
        </pc:picChg>
        <pc:picChg chg="add del mod">
          <ac:chgData name="Vasundhara Kadekodi" userId="2eb77b3fcd8766d4" providerId="LiveId" clId="{FF70CA46-3945-4D55-B129-AA0F3A107027}" dt="2023-04-16T13:44:43.356" v="3490"/>
          <ac:picMkLst>
            <pc:docMk/>
            <pc:sldMk cId="416637004" sldId="292"/>
            <ac:picMk id="9" creationId="{DA641D8C-C8E7-FF75-77E6-4CE317F58B0B}"/>
          </ac:picMkLst>
        </pc:picChg>
        <pc:picChg chg="add del mod">
          <ac:chgData name="Vasundhara Kadekodi" userId="2eb77b3fcd8766d4" providerId="LiveId" clId="{FF70CA46-3945-4D55-B129-AA0F3A107027}" dt="2023-04-16T13:45:14.558" v="3492"/>
          <ac:picMkLst>
            <pc:docMk/>
            <pc:sldMk cId="416637004" sldId="292"/>
            <ac:picMk id="10" creationId="{1A11C712-DC5F-779E-7AD9-75B9427BE096}"/>
          </ac:picMkLst>
        </pc:picChg>
        <pc:picChg chg="add del mod">
          <ac:chgData name="Vasundhara Kadekodi" userId="2eb77b3fcd8766d4" providerId="LiveId" clId="{FF70CA46-3945-4D55-B129-AA0F3A107027}" dt="2023-04-16T13:46:13.906" v="3494"/>
          <ac:picMkLst>
            <pc:docMk/>
            <pc:sldMk cId="416637004" sldId="292"/>
            <ac:picMk id="11" creationId="{46993E74-7A0D-BF6B-C364-2D2B15C2A5E8}"/>
          </ac:picMkLst>
        </pc:picChg>
        <pc:picChg chg="add del mod">
          <ac:chgData name="Vasundhara Kadekodi" userId="2eb77b3fcd8766d4" providerId="LiveId" clId="{FF70CA46-3945-4D55-B129-AA0F3A107027}" dt="2023-04-18T04:58:17.677" v="3577"/>
          <ac:picMkLst>
            <pc:docMk/>
            <pc:sldMk cId="416637004" sldId="292"/>
            <ac:picMk id="11" creationId="{912C9491-D3E6-0DCA-2049-E9A0C2F6835A}"/>
          </ac:picMkLst>
        </pc:picChg>
        <pc:picChg chg="add del mod">
          <ac:chgData name="Vasundhara Kadekodi" userId="2eb77b3fcd8766d4" providerId="LiveId" clId="{FF70CA46-3945-4D55-B129-AA0F3A107027}" dt="2023-04-18T04:58:34.395" v="3579"/>
          <ac:picMkLst>
            <pc:docMk/>
            <pc:sldMk cId="416637004" sldId="292"/>
            <ac:picMk id="12" creationId="{9B4DD9FC-4225-BBA0-827F-ECF95A4D0E8F}"/>
          </ac:picMkLst>
        </pc:picChg>
        <pc:picChg chg="add del mod">
          <ac:chgData name="Vasundhara Kadekodi" userId="2eb77b3fcd8766d4" providerId="LiveId" clId="{FF70CA46-3945-4D55-B129-AA0F3A107027}" dt="2023-04-16T13:46:58.479" v="3496"/>
          <ac:picMkLst>
            <pc:docMk/>
            <pc:sldMk cId="416637004" sldId="292"/>
            <ac:picMk id="12" creationId="{EC54FB38-23C0-72E2-0190-8A55B734C411}"/>
          </ac:picMkLst>
        </pc:picChg>
        <pc:picChg chg="add del mod">
          <ac:chgData name="Vasundhara Kadekodi" userId="2eb77b3fcd8766d4" providerId="LiveId" clId="{FF70CA46-3945-4D55-B129-AA0F3A107027}" dt="2023-04-18T05:12:54.615" v="3581"/>
          <ac:picMkLst>
            <pc:docMk/>
            <pc:sldMk cId="416637004" sldId="292"/>
            <ac:picMk id="14" creationId="{26930AEE-4EAF-9BB0-F4E3-ECE1A4342B43}"/>
          </ac:picMkLst>
        </pc:picChg>
        <pc:picChg chg="add del mod">
          <ac:chgData name="Vasundhara Kadekodi" userId="2eb77b3fcd8766d4" providerId="LiveId" clId="{FF70CA46-3945-4D55-B129-AA0F3A107027}" dt="2023-04-16T14:03:21.324" v="3498"/>
          <ac:picMkLst>
            <pc:docMk/>
            <pc:sldMk cId="416637004" sldId="292"/>
            <ac:picMk id="14" creationId="{6FE21D93-1199-81DD-B6C4-7DBA3E2ABA25}"/>
          </ac:picMkLst>
        </pc:picChg>
        <pc:picChg chg="add del mod">
          <ac:chgData name="Vasundhara Kadekodi" userId="2eb77b3fcd8766d4" providerId="LiveId" clId="{FF70CA46-3945-4D55-B129-AA0F3A107027}" dt="2023-04-16T14:04:57.551" v="3500"/>
          <ac:picMkLst>
            <pc:docMk/>
            <pc:sldMk cId="416637004" sldId="292"/>
            <ac:picMk id="15" creationId="{EE9002F4-CD42-5741-7361-46A6B073F9B2}"/>
          </ac:picMkLst>
        </pc:picChg>
        <pc:picChg chg="add del mod">
          <ac:chgData name="Vasundhara Kadekodi" userId="2eb77b3fcd8766d4" providerId="LiveId" clId="{FF70CA46-3945-4D55-B129-AA0F3A107027}" dt="2023-04-16T14:05:25.839" v="3502"/>
          <ac:picMkLst>
            <pc:docMk/>
            <pc:sldMk cId="416637004" sldId="292"/>
            <ac:picMk id="16" creationId="{43666607-0AC5-A070-31C0-49C7F32B90E3}"/>
          </ac:picMkLst>
        </pc:picChg>
        <pc:picChg chg="add del mod">
          <ac:chgData name="Vasundhara Kadekodi" userId="2eb77b3fcd8766d4" providerId="LiveId" clId="{FF70CA46-3945-4D55-B129-AA0F3A107027}" dt="2023-04-18T05:14:32.109" v="3583"/>
          <ac:picMkLst>
            <pc:docMk/>
            <pc:sldMk cId="416637004" sldId="292"/>
            <ac:picMk id="16" creationId="{53601A16-8ADD-5B25-5808-7C20D61E296F}"/>
          </ac:picMkLst>
        </pc:picChg>
        <pc:picChg chg="add del mod">
          <ac:chgData name="Vasundhara Kadekodi" userId="2eb77b3fcd8766d4" providerId="LiveId" clId="{FF70CA46-3945-4D55-B129-AA0F3A107027}" dt="2023-04-16T14:05:40.349" v="3504"/>
          <ac:picMkLst>
            <pc:docMk/>
            <pc:sldMk cId="416637004" sldId="292"/>
            <ac:picMk id="17" creationId="{746D8D6E-7920-4791-3304-0ACE355AFBFA}"/>
          </ac:picMkLst>
        </pc:picChg>
        <pc:picChg chg="add del mod">
          <ac:chgData name="Vasundhara Kadekodi" userId="2eb77b3fcd8766d4" providerId="LiveId" clId="{FF70CA46-3945-4D55-B129-AA0F3A107027}" dt="2023-04-18T05:15:29.128" v="3585"/>
          <ac:picMkLst>
            <pc:docMk/>
            <pc:sldMk cId="416637004" sldId="292"/>
            <ac:picMk id="18" creationId="{521B0E42-11B8-05E2-A717-FE7A0AAD00A6}"/>
          </ac:picMkLst>
        </pc:picChg>
        <pc:picChg chg="add del mod">
          <ac:chgData name="Vasundhara Kadekodi" userId="2eb77b3fcd8766d4" providerId="LiveId" clId="{FF70CA46-3945-4D55-B129-AA0F3A107027}" dt="2023-04-16T14:05:59.196" v="3506"/>
          <ac:picMkLst>
            <pc:docMk/>
            <pc:sldMk cId="416637004" sldId="292"/>
            <ac:picMk id="18" creationId="{B164759E-F8CF-F32A-59E4-1C8D07638E29}"/>
          </ac:picMkLst>
        </pc:picChg>
        <pc:picChg chg="add del mod">
          <ac:chgData name="Vasundhara Kadekodi" userId="2eb77b3fcd8766d4" providerId="LiveId" clId="{FF70CA46-3945-4D55-B129-AA0F3A107027}" dt="2023-04-16T14:07:04.507" v="3508"/>
          <ac:picMkLst>
            <pc:docMk/>
            <pc:sldMk cId="416637004" sldId="292"/>
            <ac:picMk id="19" creationId="{6CE323DE-D757-C49D-0A11-09B4C16650B8}"/>
          </ac:picMkLst>
        </pc:picChg>
        <pc:picChg chg="add del mod">
          <ac:chgData name="Vasundhara Kadekodi" userId="2eb77b3fcd8766d4" providerId="LiveId" clId="{FF70CA46-3945-4D55-B129-AA0F3A107027}" dt="2023-04-18T05:17:39.735" v="3589"/>
          <ac:picMkLst>
            <pc:docMk/>
            <pc:sldMk cId="416637004" sldId="292"/>
            <ac:picMk id="20" creationId="{6BFF2D1C-A33D-F6E5-A5DD-38CEEB047684}"/>
          </ac:picMkLst>
        </pc:picChg>
        <pc:picChg chg="add del mod">
          <ac:chgData name="Vasundhara Kadekodi" userId="2eb77b3fcd8766d4" providerId="LiveId" clId="{FF70CA46-3945-4D55-B129-AA0F3A107027}" dt="2023-04-16T14:07:39.729" v="3510"/>
          <ac:picMkLst>
            <pc:docMk/>
            <pc:sldMk cId="416637004" sldId="292"/>
            <ac:picMk id="20" creationId="{8CF09EC7-026B-E036-6374-D37D85ED4396}"/>
          </ac:picMkLst>
        </pc:picChg>
        <pc:picChg chg="add del mod">
          <ac:chgData name="Vasundhara Kadekodi" userId="2eb77b3fcd8766d4" providerId="LiveId" clId="{FF70CA46-3945-4D55-B129-AA0F3A107027}" dt="2023-04-18T05:18:27.194" v="3592"/>
          <ac:picMkLst>
            <pc:docMk/>
            <pc:sldMk cId="416637004" sldId="292"/>
            <ac:picMk id="21" creationId="{153C63A5-644B-BB43-A46B-DD3E16E29947}"/>
          </ac:picMkLst>
        </pc:picChg>
        <pc:picChg chg="add del mod">
          <ac:chgData name="Vasundhara Kadekodi" userId="2eb77b3fcd8766d4" providerId="LiveId" clId="{FF70CA46-3945-4D55-B129-AA0F3A107027}" dt="2023-04-16T14:10:50.485" v="3512"/>
          <ac:picMkLst>
            <pc:docMk/>
            <pc:sldMk cId="416637004" sldId="292"/>
            <ac:picMk id="22" creationId="{545E1E3F-E776-A41E-1D9B-8A59289DF119}"/>
          </ac:picMkLst>
        </pc:picChg>
        <pc:picChg chg="add del mod">
          <ac:chgData name="Vasundhara Kadekodi" userId="2eb77b3fcd8766d4" providerId="LiveId" clId="{FF70CA46-3945-4D55-B129-AA0F3A107027}" dt="2023-04-18T05:20:28.308" v="3594"/>
          <ac:picMkLst>
            <pc:docMk/>
            <pc:sldMk cId="416637004" sldId="292"/>
            <ac:picMk id="23" creationId="{08C213B8-26AD-0A4F-8743-1D437B84D560}"/>
          </ac:picMkLst>
        </pc:picChg>
        <pc:picChg chg="add del mod">
          <ac:chgData name="Vasundhara Kadekodi" userId="2eb77b3fcd8766d4" providerId="LiveId" clId="{FF70CA46-3945-4D55-B129-AA0F3A107027}" dt="2023-04-16T14:11:17.798" v="3514"/>
          <ac:picMkLst>
            <pc:docMk/>
            <pc:sldMk cId="416637004" sldId="292"/>
            <ac:picMk id="23" creationId="{E9391602-4C4E-3AE0-1BD7-B2FACD9C09FB}"/>
          </ac:picMkLst>
        </pc:picChg>
        <pc:picChg chg="add del mod">
          <ac:chgData name="Vasundhara Kadekodi" userId="2eb77b3fcd8766d4" providerId="LiveId" clId="{FF70CA46-3945-4D55-B129-AA0F3A107027}" dt="2023-04-18T05:21:16.963" v="3596"/>
          <ac:picMkLst>
            <pc:docMk/>
            <pc:sldMk cId="416637004" sldId="292"/>
            <ac:picMk id="24" creationId="{893F67AB-2C93-6DEC-89D2-B0FB85C20215}"/>
          </ac:picMkLst>
        </pc:picChg>
        <pc:picChg chg="add del mod">
          <ac:chgData name="Vasundhara Kadekodi" userId="2eb77b3fcd8766d4" providerId="LiveId" clId="{FF70CA46-3945-4D55-B129-AA0F3A107027}" dt="2023-04-16T14:11:41.405" v="3516"/>
          <ac:picMkLst>
            <pc:docMk/>
            <pc:sldMk cId="416637004" sldId="292"/>
            <ac:picMk id="24" creationId="{CFAB2536-4B92-A67A-53DA-13D0DF7E7829}"/>
          </ac:picMkLst>
        </pc:picChg>
        <pc:picChg chg="add del mod">
          <ac:chgData name="Vasundhara Kadekodi" userId="2eb77b3fcd8766d4" providerId="LiveId" clId="{FF70CA46-3945-4D55-B129-AA0F3A107027}" dt="2023-04-18T05:21:31.364" v="3598"/>
          <ac:picMkLst>
            <pc:docMk/>
            <pc:sldMk cId="416637004" sldId="292"/>
            <ac:picMk id="25" creationId="{75897566-E114-8E23-F7BB-5B180F50A260}"/>
          </ac:picMkLst>
        </pc:picChg>
        <pc:picChg chg="add del mod">
          <ac:chgData name="Vasundhara Kadekodi" userId="2eb77b3fcd8766d4" providerId="LiveId" clId="{FF70CA46-3945-4D55-B129-AA0F3A107027}" dt="2023-04-16T14:16:56.479" v="3518"/>
          <ac:picMkLst>
            <pc:docMk/>
            <pc:sldMk cId="416637004" sldId="292"/>
            <ac:picMk id="26" creationId="{0174C44F-6B3D-CD56-C0BA-9931F818012F}"/>
          </ac:picMkLst>
        </pc:picChg>
        <pc:picChg chg="add del mod">
          <ac:chgData name="Vasundhara Kadekodi" userId="2eb77b3fcd8766d4" providerId="LiveId" clId="{FF70CA46-3945-4D55-B129-AA0F3A107027}" dt="2023-04-18T05:23:02.465" v="3602"/>
          <ac:picMkLst>
            <pc:docMk/>
            <pc:sldMk cId="416637004" sldId="292"/>
            <ac:picMk id="26" creationId="{622F1C7E-055B-6675-BC96-8C3EA7208AEF}"/>
          </ac:picMkLst>
        </pc:picChg>
        <pc:picChg chg="add mod">
          <ac:chgData name="Vasundhara Kadekodi" userId="2eb77b3fcd8766d4" providerId="LiveId" clId="{FF70CA46-3945-4D55-B129-AA0F3A107027}" dt="2023-04-18T05:37:02.194" v="3626"/>
          <ac:picMkLst>
            <pc:docMk/>
            <pc:sldMk cId="416637004" sldId="292"/>
            <ac:picMk id="27" creationId="{E1A56870-B0AF-3CE5-5E52-C4010486460A}"/>
          </ac:picMkLst>
        </pc:picChg>
        <pc:picChg chg="add del mod">
          <ac:chgData name="Vasundhara Kadekodi" userId="2eb77b3fcd8766d4" providerId="LiveId" clId="{FF70CA46-3945-4D55-B129-AA0F3A107027}" dt="2023-04-16T14:18:08.627" v="3520"/>
          <ac:picMkLst>
            <pc:docMk/>
            <pc:sldMk cId="416637004" sldId="292"/>
            <ac:picMk id="28" creationId="{EF23A5AC-D01F-511C-EB3D-C6A0FA1E906A}"/>
          </ac:picMkLst>
        </pc:picChg>
        <pc:picChg chg="add del mod">
          <ac:chgData name="Vasundhara Kadekodi" userId="2eb77b3fcd8766d4" providerId="LiveId" clId="{FF70CA46-3945-4D55-B129-AA0F3A107027}" dt="2023-04-16T14:18:38.583" v="3522"/>
          <ac:picMkLst>
            <pc:docMk/>
            <pc:sldMk cId="416637004" sldId="292"/>
            <ac:picMk id="29" creationId="{29C6A846-1DF1-D8C2-F68E-C434BE08C09D}"/>
          </ac:picMkLst>
        </pc:picChg>
        <pc:picChg chg="add del mod">
          <ac:chgData name="Vasundhara Kadekodi" userId="2eb77b3fcd8766d4" providerId="LiveId" clId="{FF70CA46-3945-4D55-B129-AA0F3A107027}" dt="2023-04-16T14:18:57.778" v="3524"/>
          <ac:picMkLst>
            <pc:docMk/>
            <pc:sldMk cId="416637004" sldId="292"/>
            <ac:picMk id="30" creationId="{32976E15-DEC9-B31C-7D02-3E2D51591BCC}"/>
          </ac:picMkLst>
        </pc:picChg>
        <pc:picChg chg="add del mod">
          <ac:chgData name="Vasundhara Kadekodi" userId="2eb77b3fcd8766d4" providerId="LiveId" clId="{FF70CA46-3945-4D55-B129-AA0F3A107027}" dt="2023-04-16T14:20:01.846" v="3526"/>
          <ac:picMkLst>
            <pc:docMk/>
            <pc:sldMk cId="416637004" sldId="292"/>
            <ac:picMk id="31" creationId="{5E11C537-93CC-E197-3F11-905172CF8E6A}"/>
          </ac:picMkLst>
        </pc:picChg>
        <pc:picChg chg="add del mod">
          <ac:chgData name="Vasundhara Kadekodi" userId="2eb77b3fcd8766d4" providerId="LiveId" clId="{FF70CA46-3945-4D55-B129-AA0F3A107027}" dt="2023-04-16T14:22:40.105" v="3528"/>
          <ac:picMkLst>
            <pc:docMk/>
            <pc:sldMk cId="416637004" sldId="292"/>
            <ac:picMk id="33" creationId="{B126E96D-B651-9F37-C73B-1FA1ECD284C3}"/>
          </ac:picMkLst>
        </pc:picChg>
        <pc:picChg chg="add del mod">
          <ac:chgData name="Vasundhara Kadekodi" userId="2eb77b3fcd8766d4" providerId="LiveId" clId="{FF70CA46-3945-4D55-B129-AA0F3A107027}" dt="2023-04-16T14:22:58.495" v="3530"/>
          <ac:picMkLst>
            <pc:docMk/>
            <pc:sldMk cId="416637004" sldId="292"/>
            <ac:picMk id="34" creationId="{CAB63E0E-49F9-05B2-3D4E-05C29779134B}"/>
          </ac:picMkLst>
        </pc:picChg>
        <pc:picChg chg="add del mod">
          <ac:chgData name="Vasundhara Kadekodi" userId="2eb77b3fcd8766d4" providerId="LiveId" clId="{FF70CA46-3945-4D55-B129-AA0F3A107027}" dt="2023-04-16T14:23:14.381" v="3532"/>
          <ac:picMkLst>
            <pc:docMk/>
            <pc:sldMk cId="416637004" sldId="292"/>
            <ac:picMk id="35" creationId="{59F4BC15-86EE-32F1-36BF-43871A1BECD1}"/>
          </ac:picMkLst>
        </pc:picChg>
        <pc:picChg chg="add del mod">
          <ac:chgData name="Vasundhara Kadekodi" userId="2eb77b3fcd8766d4" providerId="LiveId" clId="{FF70CA46-3945-4D55-B129-AA0F3A107027}" dt="2023-04-16T14:23:37.036" v="3534"/>
          <ac:picMkLst>
            <pc:docMk/>
            <pc:sldMk cId="416637004" sldId="292"/>
            <ac:picMk id="36" creationId="{F7E03F56-454A-9926-B9E3-3E49B26F5C49}"/>
          </ac:picMkLst>
        </pc:picChg>
        <pc:picChg chg="add del mod">
          <ac:chgData name="Vasundhara Kadekodi" userId="2eb77b3fcd8766d4" providerId="LiveId" clId="{FF70CA46-3945-4D55-B129-AA0F3A107027}" dt="2023-04-16T15:04:39.876" v="3536"/>
          <ac:picMkLst>
            <pc:docMk/>
            <pc:sldMk cId="416637004" sldId="292"/>
            <ac:picMk id="37" creationId="{368EF9DD-7371-41AA-22A2-9A912ED2F36D}"/>
          </ac:picMkLst>
        </pc:picChg>
        <pc:picChg chg="add del mod">
          <ac:chgData name="Vasundhara Kadekodi" userId="2eb77b3fcd8766d4" providerId="LiveId" clId="{FF70CA46-3945-4D55-B129-AA0F3A107027}" dt="2023-04-16T15:07:12.904" v="3540"/>
          <ac:picMkLst>
            <pc:docMk/>
            <pc:sldMk cId="416637004" sldId="292"/>
            <ac:picMk id="38" creationId="{B7B6A93B-54AC-4F9C-D7DA-3C7206601720}"/>
          </ac:picMkLst>
        </pc:picChg>
        <pc:picChg chg="add del mod">
          <ac:chgData name="Vasundhara Kadekodi" userId="2eb77b3fcd8766d4" providerId="LiveId" clId="{FF70CA46-3945-4D55-B129-AA0F3A107027}" dt="2023-04-16T15:07:26.296" v="3542"/>
          <ac:picMkLst>
            <pc:docMk/>
            <pc:sldMk cId="416637004" sldId="292"/>
            <ac:picMk id="39" creationId="{74245B25-1202-9D32-B98D-9E6A1BE064AF}"/>
          </ac:picMkLst>
        </pc:picChg>
        <pc:picChg chg="add del mod">
          <ac:chgData name="Vasundhara Kadekodi" userId="2eb77b3fcd8766d4" providerId="LiveId" clId="{FF70CA46-3945-4D55-B129-AA0F3A107027}" dt="2023-04-16T15:08:16.593" v="3544"/>
          <ac:picMkLst>
            <pc:docMk/>
            <pc:sldMk cId="416637004" sldId="292"/>
            <ac:picMk id="40" creationId="{EE8DA615-175A-B4D5-F836-4E2FCE0CBFE5}"/>
          </ac:picMkLst>
        </pc:picChg>
        <pc:picChg chg="add del mod">
          <ac:chgData name="Vasundhara Kadekodi" userId="2eb77b3fcd8766d4" providerId="LiveId" clId="{FF70CA46-3945-4D55-B129-AA0F3A107027}" dt="2023-04-16T15:08:38.602" v="3546"/>
          <ac:picMkLst>
            <pc:docMk/>
            <pc:sldMk cId="416637004" sldId="292"/>
            <ac:picMk id="41" creationId="{615A4066-5F09-D6B4-9FE3-6F868A59B858}"/>
          </ac:picMkLst>
        </pc:picChg>
        <pc:picChg chg="add del mod">
          <ac:chgData name="Vasundhara Kadekodi" userId="2eb77b3fcd8766d4" providerId="LiveId" clId="{FF70CA46-3945-4D55-B129-AA0F3A107027}" dt="2023-04-16T15:26:22.753" v="3548"/>
          <ac:picMkLst>
            <pc:docMk/>
            <pc:sldMk cId="416637004" sldId="292"/>
            <ac:picMk id="42" creationId="{CC17B14C-353F-A89E-09E1-18881263A1D6}"/>
          </ac:picMkLst>
        </pc:picChg>
        <pc:picChg chg="add del mod">
          <ac:chgData name="Vasundhara Kadekodi" userId="2eb77b3fcd8766d4" providerId="LiveId" clId="{FF70CA46-3945-4D55-B129-AA0F3A107027}" dt="2023-04-16T15:27:17.963" v="3550"/>
          <ac:picMkLst>
            <pc:docMk/>
            <pc:sldMk cId="416637004" sldId="292"/>
            <ac:picMk id="43" creationId="{C230F174-E9F3-27A2-4341-70923453EE9D}"/>
          </ac:picMkLst>
        </pc:picChg>
        <pc:picChg chg="add del mod">
          <ac:chgData name="Vasundhara Kadekodi" userId="2eb77b3fcd8766d4" providerId="LiveId" clId="{FF70CA46-3945-4D55-B129-AA0F3A107027}" dt="2023-04-16T15:28:30.312" v="3552"/>
          <ac:picMkLst>
            <pc:docMk/>
            <pc:sldMk cId="416637004" sldId="292"/>
            <ac:picMk id="45" creationId="{1AE33AF1-BB48-718C-FF0A-73FAC8DB6DBD}"/>
          </ac:picMkLst>
        </pc:picChg>
        <pc:picChg chg="add del mod">
          <ac:chgData name="Vasundhara Kadekodi" userId="2eb77b3fcd8766d4" providerId="LiveId" clId="{FF70CA46-3945-4D55-B129-AA0F3A107027}" dt="2023-04-16T15:29:02.627" v="3554"/>
          <ac:picMkLst>
            <pc:docMk/>
            <pc:sldMk cId="416637004" sldId="292"/>
            <ac:picMk id="46" creationId="{29414C1C-4F88-DFEA-F399-948E4CF4BA20}"/>
          </ac:picMkLst>
        </pc:picChg>
        <pc:picChg chg="add del mod">
          <ac:chgData name="Vasundhara Kadekodi" userId="2eb77b3fcd8766d4" providerId="LiveId" clId="{FF70CA46-3945-4D55-B129-AA0F3A107027}" dt="2023-04-16T15:29:55.945" v="3556"/>
          <ac:picMkLst>
            <pc:docMk/>
            <pc:sldMk cId="416637004" sldId="292"/>
            <ac:picMk id="47" creationId="{EFF7F069-B40A-A236-5F76-C02AB5DD10EA}"/>
          </ac:picMkLst>
        </pc:picChg>
        <pc:picChg chg="add del mod">
          <ac:chgData name="Vasundhara Kadekodi" userId="2eb77b3fcd8766d4" providerId="LiveId" clId="{FF70CA46-3945-4D55-B129-AA0F3A107027}" dt="2023-04-16T15:31:13.144" v="3558"/>
          <ac:picMkLst>
            <pc:docMk/>
            <pc:sldMk cId="416637004" sldId="292"/>
            <ac:picMk id="49" creationId="{445C80AB-0624-023C-0CC8-83457D927A27}"/>
          </ac:picMkLst>
        </pc:picChg>
        <pc:picChg chg="add del mod">
          <ac:chgData name="Vasundhara Kadekodi" userId="2eb77b3fcd8766d4" providerId="LiveId" clId="{FF70CA46-3945-4D55-B129-AA0F3A107027}" dt="2023-04-16T15:31:32.800" v="3560"/>
          <ac:picMkLst>
            <pc:docMk/>
            <pc:sldMk cId="416637004" sldId="292"/>
            <ac:picMk id="50" creationId="{0DD60FCB-6ADC-8826-0585-738560A11181}"/>
          </ac:picMkLst>
        </pc:picChg>
        <pc:picChg chg="add del mod">
          <ac:chgData name="Vasundhara Kadekodi" userId="2eb77b3fcd8766d4" providerId="LiveId" clId="{FF70CA46-3945-4D55-B129-AA0F3A107027}" dt="2023-04-16T15:32:52.154" v="3562"/>
          <ac:picMkLst>
            <pc:docMk/>
            <pc:sldMk cId="416637004" sldId="292"/>
            <ac:picMk id="52" creationId="{C5760C18-6581-F329-0A54-3FCB8C14F3B6}"/>
          </ac:picMkLst>
        </pc:picChg>
        <pc:picChg chg="add del mod">
          <ac:chgData name="Vasundhara Kadekodi" userId="2eb77b3fcd8766d4" providerId="LiveId" clId="{FF70CA46-3945-4D55-B129-AA0F3A107027}" dt="2023-04-18T04:47:48.452" v="3565" actId="21"/>
          <ac:picMkLst>
            <pc:docMk/>
            <pc:sldMk cId="416637004" sldId="292"/>
            <ac:picMk id="53" creationId="{20CFDB56-2E31-4C7E-D404-D3BDE4303278}"/>
          </ac:picMkLst>
        </pc:picChg>
        <pc:inkChg chg="add del">
          <ac:chgData name="Vasundhara Kadekodi" userId="2eb77b3fcd8766d4" providerId="LiveId" clId="{FF70CA46-3945-4D55-B129-AA0F3A107027}" dt="2023-04-18T04:54:53.210" v="3568"/>
          <ac:inkMkLst>
            <pc:docMk/>
            <pc:sldMk cId="416637004" sldId="292"/>
            <ac:inkMk id="2" creationId="{EDB6F8B8-EDBD-3F6B-2116-D64D1E495DD0}"/>
          </ac:inkMkLst>
        </pc:inkChg>
        <pc:inkChg chg="add del">
          <ac:chgData name="Vasundhara Kadekodi" userId="2eb77b3fcd8766d4" providerId="LiveId" clId="{FF70CA46-3945-4D55-B129-AA0F3A107027}" dt="2023-04-18T04:58:17.677" v="3577"/>
          <ac:inkMkLst>
            <pc:docMk/>
            <pc:sldMk cId="416637004" sldId="292"/>
            <ac:inkMk id="10" creationId="{EA0AB63C-7274-B168-C8C1-A095393D15DE}"/>
          </ac:inkMkLst>
        </pc:inkChg>
        <pc:inkChg chg="add del">
          <ac:chgData name="Vasundhara Kadekodi" userId="2eb77b3fcd8766d4" providerId="LiveId" clId="{FF70CA46-3945-4D55-B129-AA0F3A107027}" dt="2023-04-18T05:12:54.615" v="3581"/>
          <ac:inkMkLst>
            <pc:docMk/>
            <pc:sldMk cId="416637004" sldId="292"/>
            <ac:inkMk id="13" creationId="{28A69635-52A3-9B43-76B5-216A2755CE33}"/>
          </ac:inkMkLst>
        </pc:inkChg>
        <pc:inkChg chg="add del">
          <ac:chgData name="Vasundhara Kadekodi" userId="2eb77b3fcd8766d4" providerId="LiveId" clId="{FF70CA46-3945-4D55-B129-AA0F3A107027}" dt="2023-04-16T14:03:21.324" v="3498"/>
          <ac:inkMkLst>
            <pc:docMk/>
            <pc:sldMk cId="416637004" sldId="292"/>
            <ac:inkMk id="13" creationId="{DC32A1DA-0853-6E99-C1A1-21AD98077C31}"/>
          </ac:inkMkLst>
        </pc:inkChg>
        <pc:inkChg chg="add del">
          <ac:chgData name="Vasundhara Kadekodi" userId="2eb77b3fcd8766d4" providerId="LiveId" clId="{FF70CA46-3945-4D55-B129-AA0F3A107027}" dt="2023-04-18T05:14:32.109" v="3583"/>
          <ac:inkMkLst>
            <pc:docMk/>
            <pc:sldMk cId="416637004" sldId="292"/>
            <ac:inkMk id="15" creationId="{D6CEB353-A006-8D2C-A97A-A26B3FEA842C}"/>
          </ac:inkMkLst>
        </pc:inkChg>
        <pc:inkChg chg="add del">
          <ac:chgData name="Vasundhara Kadekodi" userId="2eb77b3fcd8766d4" providerId="LiveId" clId="{FF70CA46-3945-4D55-B129-AA0F3A107027}" dt="2023-04-18T05:15:29.128" v="3585"/>
          <ac:inkMkLst>
            <pc:docMk/>
            <pc:sldMk cId="416637004" sldId="292"/>
            <ac:inkMk id="17" creationId="{E64A5529-ED0A-D9CE-F179-7643CC7C6BA6}"/>
          </ac:inkMkLst>
        </pc:inkChg>
        <pc:inkChg chg="add del">
          <ac:chgData name="Vasundhara Kadekodi" userId="2eb77b3fcd8766d4" providerId="LiveId" clId="{FF70CA46-3945-4D55-B129-AA0F3A107027}" dt="2023-04-18T05:17:39.735" v="3589"/>
          <ac:inkMkLst>
            <pc:docMk/>
            <pc:sldMk cId="416637004" sldId="292"/>
            <ac:inkMk id="19" creationId="{1167612D-428D-3AD4-719B-231AA2617824}"/>
          </ac:inkMkLst>
        </pc:inkChg>
        <pc:inkChg chg="add del">
          <ac:chgData name="Vasundhara Kadekodi" userId="2eb77b3fcd8766d4" providerId="LiveId" clId="{FF70CA46-3945-4D55-B129-AA0F3A107027}" dt="2023-04-16T14:10:50.485" v="3512"/>
          <ac:inkMkLst>
            <pc:docMk/>
            <pc:sldMk cId="416637004" sldId="292"/>
            <ac:inkMk id="21" creationId="{E136B4E7-87C7-94F5-BB75-E48135F34FE1}"/>
          </ac:inkMkLst>
        </pc:inkChg>
        <pc:inkChg chg="add del">
          <ac:chgData name="Vasundhara Kadekodi" userId="2eb77b3fcd8766d4" providerId="LiveId" clId="{FF70CA46-3945-4D55-B129-AA0F3A107027}" dt="2023-04-18T05:20:28.308" v="3594"/>
          <ac:inkMkLst>
            <pc:docMk/>
            <pc:sldMk cId="416637004" sldId="292"/>
            <ac:inkMk id="22" creationId="{4EE7B186-2C62-7568-877F-694BC35D193D}"/>
          </ac:inkMkLst>
        </pc:inkChg>
        <pc:inkChg chg="add del">
          <ac:chgData name="Vasundhara Kadekodi" userId="2eb77b3fcd8766d4" providerId="LiveId" clId="{FF70CA46-3945-4D55-B129-AA0F3A107027}" dt="2023-04-16T14:16:56.479" v="3518"/>
          <ac:inkMkLst>
            <pc:docMk/>
            <pc:sldMk cId="416637004" sldId="292"/>
            <ac:inkMk id="25" creationId="{D3174458-C7AB-E7C3-CCE7-99B6BC31CA4A}"/>
          </ac:inkMkLst>
        </pc:inkChg>
        <pc:inkChg chg="add del">
          <ac:chgData name="Vasundhara Kadekodi" userId="2eb77b3fcd8766d4" providerId="LiveId" clId="{FF70CA46-3945-4D55-B129-AA0F3A107027}" dt="2023-04-16T14:18:08.627" v="3520"/>
          <ac:inkMkLst>
            <pc:docMk/>
            <pc:sldMk cId="416637004" sldId="292"/>
            <ac:inkMk id="27" creationId="{EACB5C6D-93AC-6845-F6A7-D50E53F1AEE2}"/>
          </ac:inkMkLst>
        </pc:inkChg>
        <pc:inkChg chg="add del">
          <ac:chgData name="Vasundhara Kadekodi" userId="2eb77b3fcd8766d4" providerId="LiveId" clId="{FF70CA46-3945-4D55-B129-AA0F3A107027}" dt="2023-04-16T14:22:40.105" v="3528"/>
          <ac:inkMkLst>
            <pc:docMk/>
            <pc:sldMk cId="416637004" sldId="292"/>
            <ac:inkMk id="32" creationId="{A5087972-EC4C-7384-FB65-1463C4386CBF}"/>
          </ac:inkMkLst>
        </pc:inkChg>
        <pc:inkChg chg="add del">
          <ac:chgData name="Vasundhara Kadekodi" userId="2eb77b3fcd8766d4" providerId="LiveId" clId="{FF70CA46-3945-4D55-B129-AA0F3A107027}" dt="2023-04-16T15:28:30.312" v="3552"/>
          <ac:inkMkLst>
            <pc:docMk/>
            <pc:sldMk cId="416637004" sldId="292"/>
            <ac:inkMk id="44" creationId="{D815ABA4-A0D2-CE6F-E219-CEEE9FAEFA6B}"/>
          </ac:inkMkLst>
        </pc:inkChg>
        <pc:inkChg chg="add del">
          <ac:chgData name="Vasundhara Kadekodi" userId="2eb77b3fcd8766d4" providerId="LiveId" clId="{FF70CA46-3945-4D55-B129-AA0F3A107027}" dt="2023-04-16T15:31:13.144" v="3558"/>
          <ac:inkMkLst>
            <pc:docMk/>
            <pc:sldMk cId="416637004" sldId="292"/>
            <ac:inkMk id="48" creationId="{E7D2A263-C846-703A-70EC-1297D43AAD24}"/>
          </ac:inkMkLst>
        </pc:inkChg>
        <pc:inkChg chg="add del">
          <ac:chgData name="Vasundhara Kadekodi" userId="2eb77b3fcd8766d4" providerId="LiveId" clId="{FF70CA46-3945-4D55-B129-AA0F3A107027}" dt="2023-04-16T15:32:52.154" v="3562"/>
          <ac:inkMkLst>
            <pc:docMk/>
            <pc:sldMk cId="416637004" sldId="292"/>
            <ac:inkMk id="51" creationId="{FE19832C-39DF-7837-D10A-5AE172441EE8}"/>
          </ac:inkMkLst>
        </pc:inkChg>
      </pc:sldChg>
      <pc:sldChg chg="addSp delSp modSp add del mod modTransition modAnim">
        <pc:chgData name="Vasundhara Kadekodi" userId="2eb77b3fcd8766d4" providerId="LiveId" clId="{FF70CA46-3945-4D55-B129-AA0F3A107027}" dt="2023-04-18T05:17:49.077" v="3590" actId="47"/>
        <pc:sldMkLst>
          <pc:docMk/>
          <pc:sldMk cId="488478754" sldId="293"/>
        </pc:sldMkLst>
        <pc:picChg chg="add del mod">
          <ac:chgData name="Vasundhara Kadekodi" userId="2eb77b3fcd8766d4" providerId="LiveId" clId="{FF70CA46-3945-4D55-B129-AA0F3A107027}" dt="2023-04-18T05:17:00.352" v="3587"/>
          <ac:picMkLst>
            <pc:docMk/>
            <pc:sldMk cId="488478754" sldId="293"/>
            <ac:picMk id="2" creationId="{09C2BCE4-67BA-943F-D93E-418BEC22A58B}"/>
          </ac:picMkLst>
        </pc:picChg>
        <pc:picChg chg="add del mod">
          <ac:chgData name="Vasundhara Kadekodi" userId="2eb77b3fcd8766d4" providerId="LiveId" clId="{FF70CA46-3945-4D55-B129-AA0F3A107027}" dt="2023-04-16T13:40:14.711" v="3482"/>
          <ac:picMkLst>
            <pc:docMk/>
            <pc:sldMk cId="488478754" sldId="293"/>
            <ac:picMk id="2" creationId="{38CC5A2C-4C80-DEF8-6F5B-F4EE616F43E8}"/>
          </ac:picMkLst>
        </pc:picChg>
        <pc:picChg chg="add mod">
          <ac:chgData name="Vasundhara Kadekodi" userId="2eb77b3fcd8766d4" providerId="LiveId" clId="{FF70CA46-3945-4D55-B129-AA0F3A107027}" dt="2023-04-16T06:43:25.639" v="3453" actId="14100"/>
          <ac:picMkLst>
            <pc:docMk/>
            <pc:sldMk cId="488478754" sldId="293"/>
            <ac:picMk id="3" creationId="{E89901A9-6CD2-9055-1BE2-05CE27F0287C}"/>
          </ac:picMkLst>
        </pc:picChg>
        <pc:picChg chg="add del mod">
          <ac:chgData name="Vasundhara Kadekodi" userId="2eb77b3fcd8766d4" providerId="LiveId" clId="{FF70CA46-3945-4D55-B129-AA0F3A107027}" dt="2023-04-18T05:17:39.735" v="3589"/>
          <ac:picMkLst>
            <pc:docMk/>
            <pc:sldMk cId="488478754" sldId="293"/>
            <ac:picMk id="4" creationId="{0E5B0357-451E-DB60-C6CB-A2F947424C2F}"/>
          </ac:picMkLst>
        </pc:picChg>
        <pc:picChg chg="add del mod">
          <ac:chgData name="Vasundhara Kadekodi" userId="2eb77b3fcd8766d4" providerId="LiveId" clId="{FF70CA46-3945-4D55-B129-AA0F3A107027}" dt="2023-04-16T14:07:04.507" v="3508"/>
          <ac:picMkLst>
            <pc:docMk/>
            <pc:sldMk cId="488478754" sldId="293"/>
            <ac:picMk id="4" creationId="{59224228-B809-0E2B-35B6-88BEEE80D2C4}"/>
          </ac:picMkLst>
        </pc:picChg>
        <pc:picChg chg="add del mod">
          <ac:chgData name="Vasundhara Kadekodi" userId="2eb77b3fcd8766d4" providerId="LiveId" clId="{FF70CA46-3945-4D55-B129-AA0F3A107027}" dt="2023-04-16T15:05:12.573" v="3538"/>
          <ac:picMkLst>
            <pc:docMk/>
            <pc:sldMk cId="488478754" sldId="293"/>
            <ac:picMk id="6" creationId="{5514EEAD-6CF9-6C1F-C3E2-F1609BD326B0}"/>
          </ac:picMkLst>
        </pc:picChg>
        <pc:picChg chg="del mod">
          <ac:chgData name="Vasundhara Kadekodi" userId="2eb77b3fcd8766d4" providerId="LiveId" clId="{FF70CA46-3945-4D55-B129-AA0F3A107027}" dt="2023-04-16T06:43:10.999" v="3448" actId="478"/>
          <ac:picMkLst>
            <pc:docMk/>
            <pc:sldMk cId="488478754" sldId="293"/>
            <ac:picMk id="6" creationId="{AA5BB6DB-E5D2-7B1A-5D5A-3A64FD38FDE3}"/>
          </ac:picMkLst>
        </pc:picChg>
      </pc:sldChg>
      <pc:sldChg chg="addSp delSp modSp add modTransition modAnim">
        <pc:chgData name="Vasundhara Kadekodi" userId="2eb77b3fcd8766d4" providerId="LiveId" clId="{FF70CA46-3945-4D55-B129-AA0F3A107027}" dt="2023-04-18T05:40:49.241" v="3628"/>
        <pc:sldMkLst>
          <pc:docMk/>
          <pc:sldMk cId="987005019" sldId="294"/>
        </pc:sldMkLst>
        <pc:picChg chg="add del mod">
          <ac:chgData name="Vasundhara Kadekodi" userId="2eb77b3fcd8766d4" providerId="LiveId" clId="{FF70CA46-3945-4D55-B129-AA0F3A107027}" dt="2023-04-18T05:40:30.787" v="3627"/>
          <ac:picMkLst>
            <pc:docMk/>
            <pc:sldMk cId="987005019" sldId="294"/>
            <ac:picMk id="2" creationId="{7F84B429-F67F-C7AF-437E-149B930006AD}"/>
          </ac:picMkLst>
        </pc:picChg>
        <pc:picChg chg="add mod">
          <ac:chgData name="Vasundhara Kadekodi" userId="2eb77b3fcd8766d4" providerId="LiveId" clId="{FF70CA46-3945-4D55-B129-AA0F3A107027}" dt="2023-04-18T05:40:49.241" v="3628"/>
          <ac:picMkLst>
            <pc:docMk/>
            <pc:sldMk cId="987005019" sldId="294"/>
            <ac:picMk id="3" creationId="{DE65292B-1608-3A25-F3F5-284E8341C6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5573D-C9DF-4E8A-AF5A-ADDDD8A57C4E}" type="datetimeFigureOut">
              <a:rPr lang="en-IN" smtClean="0"/>
              <a:t>18-04-2023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2E72F-66E7-4F1B-8D56-CA9834D0449E}" type="slidenum">
              <a:rPr lang="en-IN" smtClean="0"/>
              <a:t>‹#›</a:t>
            </a:fld>
            <a:endParaRPr lang="en-IN"/>
          </a:p>
        </p:txBody>
      </p:sp>
    </p:spTree>
    <p:extLst>
      <p:ext uri="{BB962C8B-B14F-4D97-AF65-F5344CB8AC3E}">
        <p14:creationId xmlns:p14="http://schemas.microsoft.com/office/powerpoint/2010/main" val="74838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A931E0-DB17-4697-9925-4F551D32B33F}"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135569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931E0-DB17-4697-9925-4F551D32B33F}"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622432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931E0-DB17-4697-9925-4F551D32B33F}"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1377579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A931E0-DB17-4697-9925-4F551D32B33F}"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50128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931E0-DB17-4697-9925-4F551D32B33F}"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81024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A931E0-DB17-4697-9925-4F551D32B33F}"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02702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A931E0-DB17-4697-9925-4F551D32B33F}" type="datetimeFigureOut">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35619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A931E0-DB17-4697-9925-4F551D32B33F}" type="datetimeFigureOut">
              <a:rPr lang="en-IN" smtClean="0"/>
              <a:t>18-04-2023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077846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931E0-DB17-4697-9925-4F551D32B33F}" type="datetimeFigureOut">
              <a:rPr lang="en-IN" smtClean="0"/>
              <a:t>18-04-2023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426458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931E0-DB17-4697-9925-4F551D32B33F}"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686326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A931E0-DB17-4697-9925-4F551D32B33F}"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0E8638-6250-4192-9807-B07FD81F267E}" type="slidenum">
              <a:rPr lang="en-IN" smtClean="0"/>
              <a:t>‹#›</a:t>
            </a:fld>
            <a:endParaRPr lang="en-IN"/>
          </a:p>
        </p:txBody>
      </p:sp>
    </p:spTree>
    <p:extLst>
      <p:ext uri="{BB962C8B-B14F-4D97-AF65-F5344CB8AC3E}">
        <p14:creationId xmlns:p14="http://schemas.microsoft.com/office/powerpoint/2010/main" val="3612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931E0-DB17-4697-9925-4F551D32B33F}" type="datetimeFigureOut">
              <a:rPr lang="en-IN" smtClean="0"/>
              <a:t>18-04-2023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E8638-6250-4192-9807-B07FD81F267E}" type="slidenum">
              <a:rPr lang="en-IN" smtClean="0"/>
              <a:t>‹#›</a:t>
            </a:fld>
            <a:endParaRPr lang="en-IN"/>
          </a:p>
        </p:txBody>
      </p:sp>
    </p:spTree>
    <p:extLst>
      <p:ext uri="{BB962C8B-B14F-4D97-AF65-F5344CB8AC3E}">
        <p14:creationId xmlns:p14="http://schemas.microsoft.com/office/powerpoint/2010/main" val="2544226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4CB12-BDD0-B63D-130F-0F3946028B4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2000" contrast="22000"/>
                    </a14:imgEffect>
                  </a14:imgLayer>
                </a14:imgProps>
              </a:ext>
            </a:extLst>
          </a:blip>
          <a:stretch>
            <a:fillRect/>
          </a:stretch>
        </p:blipFill>
        <p:spPr>
          <a:xfrm>
            <a:off x="0" y="-1"/>
            <a:ext cx="12192000" cy="6858001"/>
          </a:xfrm>
          <a:prstGeom prst="rect">
            <a:avLst/>
          </a:prstGeom>
        </p:spPr>
      </p:pic>
      <p:sp>
        <p:nvSpPr>
          <p:cNvPr id="23" name="Rectangle 22">
            <a:extLst>
              <a:ext uri="{FF2B5EF4-FFF2-40B4-BE49-F238E27FC236}">
                <a16:creationId xmlns:a16="http://schemas.microsoft.com/office/drawing/2014/main" id="{28CED397-FF32-BFC4-A268-1D3A92EBE9F3}"/>
              </a:ext>
            </a:extLst>
          </p:cNvPr>
          <p:cNvSpPr/>
          <p:nvPr/>
        </p:nvSpPr>
        <p:spPr>
          <a:xfrm>
            <a:off x="1872315" y="496195"/>
            <a:ext cx="9178305" cy="1938992"/>
          </a:xfrm>
          <a:prstGeom prst="rect">
            <a:avLst/>
          </a:prstGeom>
          <a:noFill/>
        </p:spPr>
        <p:txBody>
          <a:bodyPr wrap="square" lIns="91440" tIns="45720" rIns="91440" bIns="45720">
            <a:spAutoFit/>
          </a:bodyPr>
          <a:lstStyle/>
          <a:p>
            <a:pPr algn="ctr"/>
            <a:r>
              <a:rPr lang="en-IN" sz="6000" b="1" i="0" spc="50" dirty="0">
                <a:ln w="9525" cmpd="sng">
                  <a:solidFill>
                    <a:schemeClr val="accent1"/>
                  </a:solidFill>
                  <a:prstDash val="solid"/>
                </a:ln>
                <a:solidFill>
                  <a:srgbClr val="70AD47">
                    <a:tint val="1000"/>
                  </a:srgbClr>
                </a:solidFill>
                <a:effectLst>
                  <a:glow rad="38100">
                    <a:schemeClr val="accent1">
                      <a:alpha val="40000"/>
                    </a:schemeClr>
                  </a:glow>
                </a:effectLst>
                <a:latin typeface="Broadway" panose="04040905080B02020502" pitchFamily="82" charset="0"/>
              </a:rPr>
              <a:t>Marketing and Retail Analytics</a:t>
            </a:r>
            <a:endParaRPr lang="en-IN" sz="6000" b="1" spc="50" dirty="0">
              <a:ln w="9525" cmpd="sng">
                <a:solidFill>
                  <a:schemeClr val="accent1"/>
                </a:solidFill>
                <a:prstDash val="solid"/>
              </a:ln>
              <a:solidFill>
                <a:srgbClr val="70AD47">
                  <a:tint val="1000"/>
                </a:srgbClr>
              </a:solidFill>
              <a:effectLst>
                <a:glow rad="38100">
                  <a:schemeClr val="accent1">
                    <a:alpha val="40000"/>
                  </a:schemeClr>
                </a:glow>
              </a:effectLst>
              <a:latin typeface="Broadway" panose="04040905080B02020502" pitchFamily="82" charset="0"/>
            </a:endParaRPr>
          </a:p>
        </p:txBody>
      </p:sp>
      <p:sp>
        <p:nvSpPr>
          <p:cNvPr id="24" name="Rectangle 23">
            <a:extLst>
              <a:ext uri="{FF2B5EF4-FFF2-40B4-BE49-F238E27FC236}">
                <a16:creationId xmlns:a16="http://schemas.microsoft.com/office/drawing/2014/main" id="{2C3AE5BB-B428-11EF-3805-96596048CB79}"/>
              </a:ext>
            </a:extLst>
          </p:cNvPr>
          <p:cNvSpPr/>
          <p:nvPr/>
        </p:nvSpPr>
        <p:spPr>
          <a:xfrm>
            <a:off x="7660676" y="4850553"/>
            <a:ext cx="4307589"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r"/>
            <a:r>
              <a:rPr lang="en-IN" sz="3200" b="1" spc="50" dirty="0">
                <a:ln w="0"/>
                <a:solidFill>
                  <a:schemeClr val="bg2"/>
                </a:solidFill>
                <a:effectLst>
                  <a:innerShdw blurRad="63500" dist="50800" dir="13500000">
                    <a:srgbClr val="000000">
                      <a:alpha val="50000"/>
                    </a:srgbClr>
                  </a:innerShdw>
                </a:effectLst>
                <a:latin typeface="Lato" panose="020F0502020204030203" pitchFamily="34" charset="0"/>
              </a:rPr>
              <a:t>Bharat Sharma</a:t>
            </a:r>
            <a:endParaRPr lang="en-IN" sz="3200" b="1" spc="50" dirty="0">
              <a:ln w="0"/>
              <a:solidFill>
                <a:schemeClr val="bg2"/>
              </a:solidFill>
              <a:effectLst>
                <a:innerShdw blurRad="63500" dist="50800" dir="13500000">
                  <a:srgbClr val="000000">
                    <a:alpha val="50000"/>
                  </a:srgbClr>
                </a:innerShdw>
              </a:effectLst>
            </a:endParaRPr>
          </a:p>
          <a:p>
            <a:pPr algn="r"/>
            <a:r>
              <a:rPr lang="en-IN" sz="3200" b="1" i="0" spc="50" dirty="0" err="1">
                <a:ln w="0"/>
                <a:solidFill>
                  <a:schemeClr val="bg2"/>
                </a:solidFill>
                <a:effectLst>
                  <a:innerShdw blurRad="63500" dist="50800" dir="13500000">
                    <a:srgbClr val="000000">
                      <a:alpha val="50000"/>
                    </a:srgbClr>
                  </a:innerShdw>
                </a:effectLst>
                <a:latin typeface="Lato" panose="020F0502020204030203" pitchFamily="34" charset="0"/>
              </a:rPr>
              <a:t>Haswanth</a:t>
            </a:r>
            <a:r>
              <a:rPr lang="en-IN" sz="3200" b="1" i="0" spc="50" dirty="0">
                <a:ln w="0"/>
                <a:solidFill>
                  <a:schemeClr val="bg2"/>
                </a:solidFill>
                <a:effectLst>
                  <a:innerShdw blurRad="63500" dist="50800" dir="13500000">
                    <a:srgbClr val="000000">
                      <a:alpha val="50000"/>
                    </a:srgbClr>
                  </a:innerShdw>
                </a:effectLst>
                <a:latin typeface="Lato" panose="020F0502020204030203" pitchFamily="34" charset="0"/>
              </a:rPr>
              <a:t> </a:t>
            </a:r>
            <a:r>
              <a:rPr lang="en-IN" sz="3200" b="1" i="0" spc="50" dirty="0" err="1">
                <a:ln w="0"/>
                <a:solidFill>
                  <a:schemeClr val="bg2"/>
                </a:solidFill>
                <a:effectLst>
                  <a:innerShdw blurRad="63500" dist="50800" dir="13500000">
                    <a:srgbClr val="000000">
                      <a:alpha val="50000"/>
                    </a:srgbClr>
                  </a:innerShdw>
                </a:effectLst>
                <a:latin typeface="Lato" panose="020F0502020204030203" pitchFamily="34" charset="0"/>
              </a:rPr>
              <a:t>Gorle</a:t>
            </a:r>
            <a:endParaRPr lang="en-IN" sz="3200" b="1" spc="50" dirty="0">
              <a:ln w="0"/>
              <a:solidFill>
                <a:schemeClr val="bg2"/>
              </a:solidFill>
              <a:effectLst>
                <a:innerShdw blurRad="63500" dist="50800" dir="13500000">
                  <a:srgbClr val="000000">
                    <a:alpha val="50000"/>
                  </a:srgbClr>
                </a:innerShdw>
              </a:effectLst>
              <a:latin typeface="Lato" panose="020F0502020204030203" pitchFamily="34" charset="0"/>
            </a:endParaRPr>
          </a:p>
          <a:p>
            <a:pPr algn="r"/>
            <a:r>
              <a:rPr lang="en-IN" sz="3200" b="1" spc="50" dirty="0">
                <a:ln w="0"/>
                <a:solidFill>
                  <a:schemeClr val="bg2"/>
                </a:solidFill>
                <a:effectLst>
                  <a:innerShdw blurRad="63500" dist="50800" dir="13500000">
                    <a:srgbClr val="000000">
                      <a:alpha val="50000"/>
                    </a:srgbClr>
                  </a:innerShdw>
                </a:effectLst>
                <a:latin typeface="Lato" panose="020F0502020204030203" pitchFamily="34" charset="0"/>
              </a:rPr>
              <a:t>Vasundhara Kadekodi</a:t>
            </a:r>
            <a:endParaRPr lang="en-IN" sz="32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565789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78D93B-FBB1-4D2F-F090-47C61202F87E}"/>
              </a:ext>
            </a:extLst>
          </p:cNvPr>
          <p:cNvPicPr>
            <a:picLocks noChangeAspect="1"/>
          </p:cNvPicPr>
          <p:nvPr/>
        </p:nvPicPr>
        <p:blipFill>
          <a:blip r:embed="rId5"/>
          <a:stretch>
            <a:fillRect/>
          </a:stretch>
        </p:blipFill>
        <p:spPr>
          <a:xfrm>
            <a:off x="0" y="1538548"/>
            <a:ext cx="6792316" cy="5197151"/>
          </a:xfrm>
          <a:prstGeom prst="rect">
            <a:avLst/>
          </a:prstGeom>
        </p:spPr>
      </p:pic>
      <p:sp>
        <p:nvSpPr>
          <p:cNvPr id="10" name="Rectangle 9">
            <a:extLst>
              <a:ext uri="{FF2B5EF4-FFF2-40B4-BE49-F238E27FC236}">
                <a16:creationId xmlns:a16="http://schemas.microsoft.com/office/drawing/2014/main" id="{92CDCF1A-4FE0-AB5A-7F2B-AA0ECFD68712}"/>
              </a:ext>
            </a:extLst>
          </p:cNvPr>
          <p:cNvSpPr/>
          <p:nvPr/>
        </p:nvSpPr>
        <p:spPr>
          <a:xfrm>
            <a:off x="2148503" y="102838"/>
            <a:ext cx="770839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D44B"/>
                </a:solidFill>
                <a:effectLst/>
              </a:rPr>
              <a:t>Top 20 Products by Orders</a:t>
            </a:r>
          </a:p>
        </p:txBody>
      </p:sp>
      <p:sp>
        <p:nvSpPr>
          <p:cNvPr id="11" name="TextBox 10">
            <a:extLst>
              <a:ext uri="{FF2B5EF4-FFF2-40B4-BE49-F238E27FC236}">
                <a16:creationId xmlns:a16="http://schemas.microsoft.com/office/drawing/2014/main" id="{5F82C506-27ED-6DFE-E01B-A75A37B30677}"/>
              </a:ext>
            </a:extLst>
          </p:cNvPr>
          <p:cNvSpPr txBox="1"/>
          <p:nvPr/>
        </p:nvSpPr>
        <p:spPr>
          <a:xfrm>
            <a:off x="6605080" y="1828800"/>
            <a:ext cx="5586920" cy="4308872"/>
          </a:xfrm>
          <a:prstGeom prst="rect">
            <a:avLst/>
          </a:prstGeom>
          <a:noFill/>
        </p:spPr>
        <p:txBody>
          <a:bodyPr wrap="square" rtlCol="0">
            <a:spAutoFit/>
          </a:bodyPr>
          <a:lstStyle/>
          <a:p>
            <a:pPr algn="l"/>
            <a:r>
              <a:rPr lang="en-US" sz="2000" b="0" i="0" dirty="0">
                <a:solidFill>
                  <a:srgbClr val="374151"/>
                </a:solidFill>
                <a:effectLst/>
                <a:latin typeface="Söhne"/>
              </a:rPr>
              <a:t>Based on the given bar chart:</a:t>
            </a:r>
          </a:p>
          <a:p>
            <a:pPr algn="l"/>
            <a:endParaRPr lang="en-US"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"99a4788cb24856965c36a24e339b6058" has the highest number of orders with a total of 467.</a:t>
            </a:r>
          </a:p>
          <a:p>
            <a:pPr marL="273050" indent="-273050" algn="l">
              <a:buFont typeface="+mj-lt"/>
              <a:buAutoNum type="arabicPeriod"/>
            </a:pPr>
            <a:endParaRPr lang="en-US" sz="1600"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"aca2eb7d00eala7b8ebd4e68314663ar" has the second-highest number of orders with a total of 431.</a:t>
            </a:r>
          </a:p>
          <a:p>
            <a:pPr marL="273050" indent="-273050" algn="l">
              <a:buFont typeface="+mj-lt"/>
              <a:buAutoNum type="arabicPeriod"/>
            </a:pPr>
            <a:endParaRPr lang="en-US"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"b5323491e46b38fbc7bb3914c1bdae07" has the lowest number of orders with only 76.</a:t>
            </a:r>
          </a:p>
        </p:txBody>
      </p:sp>
      <p:pic>
        <p:nvPicPr>
          <p:cNvPr id="4" name="Audio 3">
            <a:hlinkClick r:id="" action="ppaction://media"/>
            <a:extLst>
              <a:ext uri="{FF2B5EF4-FFF2-40B4-BE49-F238E27FC236}">
                <a16:creationId xmlns:a16="http://schemas.microsoft.com/office/drawing/2014/main" id="{D748887B-75BB-B37C-ACE6-740405D90E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83182562"/>
      </p:ext>
    </p:extLst>
  </p:cSld>
  <p:clrMapOvr>
    <a:masterClrMapping/>
  </p:clrMapOvr>
  <mc:AlternateContent xmlns:mc="http://schemas.openxmlformats.org/markup-compatibility/2006">
    <mc:Choice xmlns:p14="http://schemas.microsoft.com/office/powerpoint/2010/main" Requires="p14">
      <p:transition spd="slow" p14:dur="2000" advTm="14883"/>
    </mc:Choice>
    <mc:Fallback>
      <p:transition spd="slow" advTm="14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DCF1A-4FE0-AB5A-7F2B-AA0ECFD68712}"/>
              </a:ext>
            </a:extLst>
          </p:cNvPr>
          <p:cNvSpPr/>
          <p:nvPr/>
        </p:nvSpPr>
        <p:spPr>
          <a:xfrm>
            <a:off x="1876699" y="102838"/>
            <a:ext cx="825200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rgbClr val="FFD44B"/>
                </a:solidFill>
                <a:effectLst/>
              </a:rPr>
              <a:t>Top 20 Products by Revenue</a:t>
            </a:r>
          </a:p>
        </p:txBody>
      </p:sp>
      <p:sp>
        <p:nvSpPr>
          <p:cNvPr id="11" name="TextBox 10">
            <a:extLst>
              <a:ext uri="{FF2B5EF4-FFF2-40B4-BE49-F238E27FC236}">
                <a16:creationId xmlns:a16="http://schemas.microsoft.com/office/drawing/2014/main" id="{5F82C506-27ED-6DFE-E01B-A75A37B30677}"/>
              </a:ext>
            </a:extLst>
          </p:cNvPr>
          <p:cNvSpPr txBox="1"/>
          <p:nvPr/>
        </p:nvSpPr>
        <p:spPr>
          <a:xfrm>
            <a:off x="6568751" y="1396720"/>
            <a:ext cx="5618418" cy="5416868"/>
          </a:xfrm>
          <a:prstGeom prst="rect">
            <a:avLst/>
          </a:prstGeom>
          <a:noFill/>
        </p:spPr>
        <p:txBody>
          <a:bodyPr wrap="square" rtlCol="0">
            <a:spAutoFit/>
          </a:bodyPr>
          <a:lstStyle/>
          <a:p>
            <a:pPr algn="l"/>
            <a:r>
              <a:rPr lang="en-US" sz="2000" b="0" i="0" dirty="0">
                <a:solidFill>
                  <a:srgbClr val="374151"/>
                </a:solidFill>
                <a:effectLst/>
                <a:latin typeface="Söhne"/>
              </a:rPr>
              <a:t>Based on the given bar chart:</a:t>
            </a:r>
          </a:p>
          <a:p>
            <a:pPr algn="l"/>
            <a:endParaRPr lang="en-US" sz="1000"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"bb50f2e236e5eea0100680137654686c" generates the highest revenue among the top 20 products with a total of 63.9K.</a:t>
            </a:r>
          </a:p>
          <a:p>
            <a:pPr marL="273050" indent="-273050" algn="l">
              <a:buFont typeface="+mj-lt"/>
              <a:buAutoNum type="arabicPeriod"/>
            </a:pPr>
            <a:endParaRPr lang="en-US" sz="800"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"d1c427060a0173165889a5c7c61f2ac4" follows with 47.2K revenue.</a:t>
            </a:r>
          </a:p>
          <a:p>
            <a:pPr marL="273050" indent="-273050" algn="l">
              <a:buFont typeface="+mj-lt"/>
              <a:buAutoNum type="arabicPeriod"/>
            </a:pPr>
            <a:endParaRPr lang="en-US" sz="800"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"99a4788cb24856965c36a24e339b6058" follows with 43.0K revenue.</a:t>
            </a:r>
          </a:p>
          <a:p>
            <a:pPr marL="273050" indent="-273050" algn="l">
              <a:buFont typeface="+mj-lt"/>
              <a:buAutoNum type="arabicPeriod"/>
            </a:pPr>
            <a:endParaRPr lang="en-US" sz="800" b="0" i="0" dirty="0">
              <a:solidFill>
                <a:srgbClr val="374151"/>
              </a:solidFill>
              <a:effectLst/>
              <a:latin typeface="Söhne"/>
            </a:endParaRPr>
          </a:p>
          <a:p>
            <a:pPr marL="273050" indent="-273050" algn="l">
              <a:buFont typeface="+mj-lt"/>
              <a:buAutoNum type="arabicPeriod"/>
            </a:pPr>
            <a:r>
              <a:rPr lang="en-US" sz="2000" b="0" i="0" dirty="0">
                <a:solidFill>
                  <a:srgbClr val="374151"/>
                </a:solidFill>
                <a:effectLst/>
                <a:latin typeface="Söhne"/>
              </a:rPr>
              <a:t>Product ID "b532349fe46b38fbc7bb3914c1bdae07" has the lowest revenue of 6.2K among the top 20 products ranked by revenue.</a:t>
            </a:r>
          </a:p>
        </p:txBody>
      </p:sp>
      <p:pic>
        <p:nvPicPr>
          <p:cNvPr id="2" name="Picture 1">
            <a:extLst>
              <a:ext uri="{FF2B5EF4-FFF2-40B4-BE49-F238E27FC236}">
                <a16:creationId xmlns:a16="http://schemas.microsoft.com/office/drawing/2014/main" id="{DCEF94D6-263A-17C4-7AF6-32FDAE7AF265}"/>
              </a:ext>
            </a:extLst>
          </p:cNvPr>
          <p:cNvPicPr>
            <a:picLocks noChangeAspect="1"/>
          </p:cNvPicPr>
          <p:nvPr/>
        </p:nvPicPr>
        <p:blipFill>
          <a:blip r:embed="rId5"/>
          <a:stretch>
            <a:fillRect/>
          </a:stretch>
        </p:blipFill>
        <p:spPr>
          <a:xfrm>
            <a:off x="0" y="1566213"/>
            <a:ext cx="6568751" cy="5291787"/>
          </a:xfrm>
          <a:prstGeom prst="rect">
            <a:avLst/>
          </a:prstGeom>
        </p:spPr>
      </p:pic>
      <p:pic>
        <p:nvPicPr>
          <p:cNvPr id="3" name="Audio 2">
            <a:hlinkClick r:id="" action="ppaction://media"/>
            <a:extLst>
              <a:ext uri="{FF2B5EF4-FFF2-40B4-BE49-F238E27FC236}">
                <a16:creationId xmlns:a16="http://schemas.microsoft.com/office/drawing/2014/main" id="{3E1D8D30-4BC4-06FB-45FD-4B5A78A1E6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44750907"/>
      </p:ext>
    </p:extLst>
  </p:cSld>
  <p:clrMapOvr>
    <a:masterClrMapping/>
  </p:clrMapOvr>
  <mc:AlternateContent xmlns:mc="http://schemas.openxmlformats.org/markup-compatibility/2006">
    <mc:Choice xmlns:p14="http://schemas.microsoft.com/office/powerpoint/2010/main" Requires="p14">
      <p:transition spd="slow" p14:dur="2000" advTm="29336"/>
    </mc:Choice>
    <mc:Fallback>
      <p:transition spd="slow" advTm="2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DCF1A-4FE0-AB5A-7F2B-AA0ECFD68712}"/>
              </a:ext>
            </a:extLst>
          </p:cNvPr>
          <p:cNvSpPr/>
          <p:nvPr/>
        </p:nvSpPr>
        <p:spPr>
          <a:xfrm>
            <a:off x="143377" y="141749"/>
            <a:ext cx="11905246" cy="83099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cap="none" spc="0" dirty="0">
                <a:ln/>
                <a:solidFill>
                  <a:srgbClr val="FFD44B"/>
                </a:solidFill>
                <a:effectLst/>
              </a:rPr>
              <a:t>Product Categories </a:t>
            </a:r>
            <a:r>
              <a:rPr lang="en-US" sz="4800" b="1" cap="none" spc="0" dirty="0" err="1">
                <a:ln/>
                <a:solidFill>
                  <a:srgbClr val="FFD44B"/>
                </a:solidFill>
                <a:effectLst/>
              </a:rPr>
              <a:t>Orderd</a:t>
            </a:r>
            <a:r>
              <a:rPr lang="en-US" sz="4800" b="1" cap="none" spc="0" dirty="0">
                <a:ln/>
                <a:solidFill>
                  <a:srgbClr val="FFD44B"/>
                </a:solidFill>
                <a:effectLst/>
              </a:rPr>
              <a:t> More than 5 Times</a:t>
            </a:r>
          </a:p>
        </p:txBody>
      </p:sp>
      <p:sp>
        <p:nvSpPr>
          <p:cNvPr id="11" name="TextBox 10">
            <a:extLst>
              <a:ext uri="{FF2B5EF4-FFF2-40B4-BE49-F238E27FC236}">
                <a16:creationId xmlns:a16="http://schemas.microsoft.com/office/drawing/2014/main" id="{5F82C506-27ED-6DFE-E01B-A75A37B30677}"/>
              </a:ext>
            </a:extLst>
          </p:cNvPr>
          <p:cNvSpPr txBox="1"/>
          <p:nvPr/>
        </p:nvSpPr>
        <p:spPr>
          <a:xfrm>
            <a:off x="6566170" y="1819073"/>
            <a:ext cx="5389161" cy="3785652"/>
          </a:xfrm>
          <a:prstGeom prst="rect">
            <a:avLst/>
          </a:prstGeom>
          <a:noFill/>
        </p:spPr>
        <p:txBody>
          <a:bodyPr wrap="square" rtlCol="0">
            <a:spAutoFit/>
          </a:bodyPr>
          <a:lstStyle/>
          <a:p>
            <a:pPr algn="l"/>
            <a:r>
              <a:rPr lang="en-US" sz="2000" b="0" i="0" dirty="0">
                <a:solidFill>
                  <a:srgbClr val="374151"/>
                </a:solidFill>
                <a:effectLst/>
              </a:rPr>
              <a:t>Based on the given bar chart:</a:t>
            </a:r>
          </a:p>
          <a:p>
            <a:pPr algn="l"/>
            <a:endParaRPr lang="en-US" sz="800" b="0" i="0" dirty="0">
              <a:solidFill>
                <a:srgbClr val="374151"/>
              </a:solidFill>
              <a:effectLst/>
            </a:endParaRPr>
          </a:p>
          <a:p>
            <a:pPr marL="273050" indent="-273050" algn="l">
              <a:buFont typeface="+mj-lt"/>
              <a:buAutoNum type="arabicPeriod"/>
            </a:pPr>
            <a:r>
              <a:rPr lang="en-US" sz="2000" b="0" i="0" dirty="0">
                <a:solidFill>
                  <a:srgbClr val="374151"/>
                </a:solidFill>
                <a:effectLst/>
              </a:rPr>
              <a:t>The "Toys" product category has been ordered more than 5 times with a total of 351 orders.</a:t>
            </a:r>
          </a:p>
          <a:p>
            <a:pPr marL="273050" indent="-273050" algn="l">
              <a:buFont typeface="+mj-lt"/>
              <a:buAutoNum type="arabicPeriod"/>
            </a:pPr>
            <a:endParaRPr lang="en-US" sz="1600" b="0" i="0" dirty="0">
              <a:solidFill>
                <a:srgbClr val="374151"/>
              </a:solidFill>
              <a:effectLst/>
            </a:endParaRPr>
          </a:p>
          <a:p>
            <a:pPr marL="273050" indent="-273050" algn="l">
              <a:buFont typeface="+mj-lt"/>
              <a:buAutoNum type="arabicPeriod"/>
            </a:pPr>
            <a:r>
              <a:rPr lang="en-US" sz="2000" b="0" i="0" dirty="0">
                <a:solidFill>
                  <a:srgbClr val="374151"/>
                </a:solidFill>
                <a:effectLst/>
              </a:rPr>
              <a:t>The "Telephony" category follows with 17 orders.</a:t>
            </a:r>
          </a:p>
          <a:p>
            <a:pPr marL="273050" indent="-273050" algn="l">
              <a:buFont typeface="+mj-lt"/>
              <a:buAutoNum type="arabicPeriod"/>
            </a:pPr>
            <a:endParaRPr lang="en-US" sz="1600" b="0" i="0" dirty="0">
              <a:solidFill>
                <a:srgbClr val="374151"/>
              </a:solidFill>
              <a:effectLst/>
            </a:endParaRPr>
          </a:p>
          <a:p>
            <a:pPr marL="273050" indent="-273050" algn="l">
              <a:buFont typeface="+mj-lt"/>
              <a:buAutoNum type="arabicPeriod"/>
            </a:pPr>
            <a:r>
              <a:rPr lang="en-US" sz="2000" b="0" i="0" dirty="0">
                <a:solidFill>
                  <a:srgbClr val="374151"/>
                </a:solidFill>
                <a:effectLst/>
              </a:rPr>
              <a:t>The "</a:t>
            </a:r>
            <a:r>
              <a:rPr lang="en-US" sz="2000" b="0" i="0" dirty="0" err="1">
                <a:solidFill>
                  <a:srgbClr val="374151"/>
                </a:solidFill>
                <a:effectLst/>
              </a:rPr>
              <a:t>Office_Furniture</a:t>
            </a:r>
            <a:r>
              <a:rPr lang="en-US" sz="2000" b="0" i="0" dirty="0">
                <a:solidFill>
                  <a:srgbClr val="374151"/>
                </a:solidFill>
                <a:effectLst/>
              </a:rPr>
              <a:t>" category is ordered 15 times.</a:t>
            </a:r>
          </a:p>
          <a:p>
            <a:pPr marL="273050" indent="-273050" algn="l">
              <a:buFont typeface="+mj-lt"/>
              <a:buAutoNum type="arabicPeriod"/>
            </a:pPr>
            <a:endParaRPr lang="en-US" sz="1600" b="0" i="0" dirty="0">
              <a:solidFill>
                <a:srgbClr val="374151"/>
              </a:solidFill>
              <a:effectLst/>
            </a:endParaRPr>
          </a:p>
          <a:p>
            <a:pPr marL="273050" indent="-273050" algn="l">
              <a:buFont typeface="+mj-lt"/>
              <a:buAutoNum type="arabicPeriod"/>
            </a:pPr>
            <a:r>
              <a:rPr lang="en-US" sz="2000" b="0" i="0" dirty="0">
                <a:solidFill>
                  <a:srgbClr val="374151"/>
                </a:solidFill>
                <a:effectLst/>
              </a:rPr>
              <a:t>The "</a:t>
            </a:r>
            <a:r>
              <a:rPr lang="en-US" sz="2000" b="0" i="0" dirty="0" err="1">
                <a:solidFill>
                  <a:srgbClr val="374151"/>
                </a:solidFill>
                <a:effectLst/>
              </a:rPr>
              <a:t>Watches_Gifts</a:t>
            </a:r>
            <a:r>
              <a:rPr lang="en-US" sz="2000" b="0" i="0" dirty="0">
                <a:solidFill>
                  <a:srgbClr val="374151"/>
                </a:solidFill>
                <a:effectLst/>
              </a:rPr>
              <a:t>" and "</a:t>
            </a:r>
            <a:r>
              <a:rPr lang="en-US" sz="2000" b="0" i="0" dirty="0" err="1">
                <a:solidFill>
                  <a:srgbClr val="374151"/>
                </a:solidFill>
                <a:effectLst/>
              </a:rPr>
              <a:t>Baby_Products</a:t>
            </a:r>
            <a:r>
              <a:rPr lang="en-US" sz="2000" b="0" i="0" dirty="0">
                <a:solidFill>
                  <a:srgbClr val="374151"/>
                </a:solidFill>
                <a:effectLst/>
              </a:rPr>
              <a:t>" categories have only been ordered once.</a:t>
            </a:r>
          </a:p>
        </p:txBody>
      </p:sp>
      <p:pic>
        <p:nvPicPr>
          <p:cNvPr id="4" name="Picture 3">
            <a:extLst>
              <a:ext uri="{FF2B5EF4-FFF2-40B4-BE49-F238E27FC236}">
                <a16:creationId xmlns:a16="http://schemas.microsoft.com/office/drawing/2014/main" id="{135E47EB-8AFF-9CE1-5D85-24BB409690EA}"/>
              </a:ext>
            </a:extLst>
          </p:cNvPr>
          <p:cNvPicPr>
            <a:picLocks noChangeAspect="1"/>
          </p:cNvPicPr>
          <p:nvPr/>
        </p:nvPicPr>
        <p:blipFill>
          <a:blip r:embed="rId5"/>
          <a:stretch>
            <a:fillRect/>
          </a:stretch>
        </p:blipFill>
        <p:spPr>
          <a:xfrm>
            <a:off x="0" y="1548882"/>
            <a:ext cx="6664411" cy="5309118"/>
          </a:xfrm>
          <a:prstGeom prst="rect">
            <a:avLst/>
          </a:prstGeom>
        </p:spPr>
      </p:pic>
      <p:pic>
        <p:nvPicPr>
          <p:cNvPr id="3" name="Audio 2">
            <a:hlinkClick r:id="" action="ppaction://media"/>
            <a:extLst>
              <a:ext uri="{FF2B5EF4-FFF2-40B4-BE49-F238E27FC236}">
                <a16:creationId xmlns:a16="http://schemas.microsoft.com/office/drawing/2014/main" id="{DE65292B-1608-3A25-F3F5-284E8341C6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87005019"/>
      </p:ext>
    </p:extLst>
  </p:cSld>
  <p:clrMapOvr>
    <a:masterClrMapping/>
  </p:clrMapOvr>
  <mc:AlternateContent xmlns:mc="http://schemas.openxmlformats.org/markup-compatibility/2006">
    <mc:Choice xmlns:p14="http://schemas.microsoft.com/office/powerpoint/2010/main" Requires="p14">
      <p:transition spd="slow" p14:dur="2000" advTm="7533"/>
    </mc:Choice>
    <mc:Fallback>
      <p:transition spd="slow" advTm="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DCF1A-4FE0-AB5A-7F2B-AA0ECFD68712}"/>
              </a:ext>
            </a:extLst>
          </p:cNvPr>
          <p:cNvSpPr/>
          <p:nvPr/>
        </p:nvSpPr>
        <p:spPr>
          <a:xfrm>
            <a:off x="1414399" y="102838"/>
            <a:ext cx="917661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rgbClr val="FFD44B"/>
                </a:solidFill>
                <a:effectLst/>
              </a:rPr>
              <a:t>Pereto</a:t>
            </a:r>
            <a:r>
              <a:rPr lang="en-US" sz="5400" b="1" cap="none" spc="0" dirty="0">
                <a:ln/>
                <a:solidFill>
                  <a:srgbClr val="FFD44B"/>
                </a:solidFill>
                <a:effectLst/>
              </a:rPr>
              <a:t> Chart by Order Quantity</a:t>
            </a:r>
          </a:p>
        </p:txBody>
      </p:sp>
      <p:sp>
        <p:nvSpPr>
          <p:cNvPr id="11" name="TextBox 10">
            <a:extLst>
              <a:ext uri="{FF2B5EF4-FFF2-40B4-BE49-F238E27FC236}">
                <a16:creationId xmlns:a16="http://schemas.microsoft.com/office/drawing/2014/main" id="{5F82C506-27ED-6DFE-E01B-A75A37B30677}"/>
              </a:ext>
            </a:extLst>
          </p:cNvPr>
          <p:cNvSpPr txBox="1"/>
          <p:nvPr/>
        </p:nvSpPr>
        <p:spPr>
          <a:xfrm>
            <a:off x="6503437" y="1497128"/>
            <a:ext cx="5688563" cy="4708981"/>
          </a:xfrm>
          <a:prstGeom prst="rect">
            <a:avLst/>
          </a:prstGeom>
          <a:noFill/>
        </p:spPr>
        <p:txBody>
          <a:bodyPr wrap="square" rtlCol="0">
            <a:spAutoFit/>
          </a:bodyPr>
          <a:lstStyle/>
          <a:p>
            <a:pPr marL="285750" indent="-285750" algn="l">
              <a:buFont typeface="Arial" panose="020B0604020202020204" pitchFamily="34" charset="0"/>
              <a:buChar char="•"/>
            </a:pPr>
            <a:r>
              <a:rPr lang="en-US" sz="2000" b="0" i="0" dirty="0">
                <a:solidFill>
                  <a:srgbClr val="374151"/>
                </a:solidFill>
                <a:effectLst/>
              </a:rPr>
              <a:t>Based on the Pareto Analysis, it can be concluded that the top three product categories, namely "Toys," "</a:t>
            </a:r>
            <a:r>
              <a:rPr lang="en-US" sz="2000" b="0" i="0" dirty="0" err="1">
                <a:solidFill>
                  <a:srgbClr val="374151"/>
                </a:solidFill>
                <a:effectLst/>
              </a:rPr>
              <a:t>Health_Beauty</a:t>
            </a:r>
            <a:r>
              <a:rPr lang="en-US" sz="2000" b="0" i="0" dirty="0">
                <a:solidFill>
                  <a:srgbClr val="374151"/>
                </a:solidFill>
                <a:effectLst/>
              </a:rPr>
              <a:t>," and "</a:t>
            </a:r>
            <a:r>
              <a:rPr lang="en-US" sz="2000" b="0" i="0" dirty="0" err="1">
                <a:solidFill>
                  <a:srgbClr val="374151"/>
                </a:solidFill>
                <a:effectLst/>
              </a:rPr>
              <a:t>Bed_Bath_Table</a:t>
            </a:r>
            <a:r>
              <a:rPr lang="en-US" sz="2000" b="0" i="0" dirty="0">
                <a:solidFill>
                  <a:srgbClr val="374151"/>
                </a:solidFill>
                <a:effectLst/>
              </a:rPr>
              <a:t>," account for 80.89% of total orders. Therefore, these categories can be considered high-priority inventory items and should be monitored closely.</a:t>
            </a:r>
          </a:p>
          <a:p>
            <a:pPr marL="285750" indent="-285750" algn="l">
              <a:buFont typeface="Arial" panose="020B0604020202020204" pitchFamily="34" charset="0"/>
              <a:buChar char="•"/>
            </a:pPr>
            <a:endParaRPr lang="en-US" sz="2000" b="0" i="0" dirty="0">
              <a:solidFill>
                <a:srgbClr val="374151"/>
              </a:solidFill>
              <a:effectLst/>
            </a:endParaRPr>
          </a:p>
          <a:p>
            <a:pPr marL="285750" indent="-285750" algn="l">
              <a:buFont typeface="Arial" panose="020B0604020202020204" pitchFamily="34" charset="0"/>
              <a:buChar char="•"/>
            </a:pPr>
            <a:r>
              <a:rPr lang="en-US" sz="2000" b="0" i="0" dirty="0">
                <a:solidFill>
                  <a:srgbClr val="374151"/>
                </a:solidFill>
                <a:effectLst/>
              </a:rPr>
              <a:t>For the remaining 19.11% of orders, the product categories can be categorized into medium and low priority groups based on their order counts. </a:t>
            </a:r>
          </a:p>
          <a:p>
            <a:pPr marL="285750" indent="-285750" algn="l">
              <a:buFont typeface="Arial" panose="020B0604020202020204" pitchFamily="34" charset="0"/>
              <a:buChar char="•"/>
            </a:pPr>
            <a:endParaRPr lang="en-US" sz="2000" b="0" i="0" dirty="0">
              <a:solidFill>
                <a:srgbClr val="374151"/>
              </a:solidFill>
              <a:effectLst/>
            </a:endParaRPr>
          </a:p>
          <a:p>
            <a:pPr marL="285750" indent="-285750" algn="l">
              <a:buFont typeface="Arial" panose="020B0604020202020204" pitchFamily="34" charset="0"/>
              <a:buChar char="•"/>
            </a:pPr>
            <a:r>
              <a:rPr lang="en-US" sz="2000" b="0" i="0" dirty="0">
                <a:solidFill>
                  <a:srgbClr val="374151"/>
                </a:solidFill>
                <a:effectLst/>
              </a:rPr>
              <a:t>This categorization of inventory items can help in prioritizing and monitoring the top-selling items while ensuring that the other categories are also managed effectively.</a:t>
            </a:r>
          </a:p>
        </p:txBody>
      </p:sp>
      <p:pic>
        <p:nvPicPr>
          <p:cNvPr id="12" name="Picture 11">
            <a:extLst>
              <a:ext uri="{FF2B5EF4-FFF2-40B4-BE49-F238E27FC236}">
                <a16:creationId xmlns:a16="http://schemas.microsoft.com/office/drawing/2014/main" id="{1CF7A8B1-5DF6-4C89-9F20-FDE3F943BA5D}"/>
              </a:ext>
            </a:extLst>
          </p:cNvPr>
          <p:cNvPicPr>
            <a:picLocks noChangeAspect="1"/>
          </p:cNvPicPr>
          <p:nvPr/>
        </p:nvPicPr>
        <p:blipFill>
          <a:blip r:embed="rId5"/>
          <a:stretch>
            <a:fillRect/>
          </a:stretch>
        </p:blipFill>
        <p:spPr>
          <a:xfrm>
            <a:off x="0" y="1652208"/>
            <a:ext cx="6503437" cy="5205791"/>
          </a:xfrm>
          <a:prstGeom prst="rect">
            <a:avLst/>
          </a:prstGeom>
        </p:spPr>
      </p:pic>
      <p:pic>
        <p:nvPicPr>
          <p:cNvPr id="2" name="Audio 1">
            <a:hlinkClick r:id="" action="ppaction://media"/>
            <a:extLst>
              <a:ext uri="{FF2B5EF4-FFF2-40B4-BE49-F238E27FC236}">
                <a16:creationId xmlns:a16="http://schemas.microsoft.com/office/drawing/2014/main" id="{C627498C-E671-93CD-7C9A-AF32D4AFC3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8057091"/>
      </p:ext>
    </p:extLst>
  </p:cSld>
  <p:clrMapOvr>
    <a:masterClrMapping/>
  </p:clrMapOvr>
  <mc:AlternateContent xmlns:mc="http://schemas.openxmlformats.org/markup-compatibility/2006">
    <mc:Choice xmlns:p14="http://schemas.microsoft.com/office/powerpoint/2010/main" Requires="p14">
      <p:transition spd="slow" p14:dur="2000" advTm="21070"/>
    </mc:Choice>
    <mc:Fallback>
      <p:transition spd="slow" advTm="21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DCF1A-4FE0-AB5A-7F2B-AA0ECFD68712}"/>
              </a:ext>
            </a:extLst>
          </p:cNvPr>
          <p:cNvSpPr/>
          <p:nvPr/>
        </p:nvSpPr>
        <p:spPr>
          <a:xfrm>
            <a:off x="2353889" y="102838"/>
            <a:ext cx="729763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chemeClr val="accent4"/>
                </a:solidFill>
                <a:effectLst/>
              </a:rPr>
              <a:t>Pereto</a:t>
            </a:r>
            <a:r>
              <a:rPr lang="en-US" sz="5400" b="1" cap="none" spc="0" dirty="0">
                <a:ln/>
                <a:solidFill>
                  <a:schemeClr val="accent4"/>
                </a:solidFill>
                <a:effectLst/>
              </a:rPr>
              <a:t> Chart by </a:t>
            </a:r>
            <a:r>
              <a:rPr lang="en-US" sz="5400" b="1" dirty="0">
                <a:ln/>
                <a:solidFill>
                  <a:schemeClr val="accent4"/>
                </a:solidFill>
              </a:rPr>
              <a:t>Revenue</a:t>
            </a:r>
            <a:endParaRPr lang="en-US" sz="5400" b="1" cap="none" spc="0" dirty="0">
              <a:ln/>
              <a:solidFill>
                <a:schemeClr val="accent4"/>
              </a:solidFill>
              <a:effectLst/>
            </a:endParaRPr>
          </a:p>
        </p:txBody>
      </p:sp>
      <p:sp>
        <p:nvSpPr>
          <p:cNvPr id="11" name="TextBox 10">
            <a:extLst>
              <a:ext uri="{FF2B5EF4-FFF2-40B4-BE49-F238E27FC236}">
                <a16:creationId xmlns:a16="http://schemas.microsoft.com/office/drawing/2014/main" id="{5F82C506-27ED-6DFE-E01B-A75A37B30677}"/>
              </a:ext>
            </a:extLst>
          </p:cNvPr>
          <p:cNvSpPr txBox="1"/>
          <p:nvPr/>
        </p:nvSpPr>
        <p:spPr>
          <a:xfrm>
            <a:off x="6578082" y="1788957"/>
            <a:ext cx="5523127" cy="4442242"/>
          </a:xfrm>
          <a:prstGeom prst="rect">
            <a:avLst/>
          </a:prstGeom>
          <a:noFill/>
        </p:spPr>
        <p:txBody>
          <a:bodyPr wrap="square" rtlCol="0">
            <a:spAutoFit/>
          </a:bodyPr>
          <a:lstStyle/>
          <a:p>
            <a:pPr marL="285750" indent="-285750" algn="just">
              <a:spcBef>
                <a:spcPts val="400"/>
              </a:spcBef>
              <a:spcAft>
                <a:spcPts val="400"/>
              </a:spcAft>
              <a:buClr>
                <a:schemeClr val="tx1"/>
              </a:buClr>
              <a:buSzPct val="86000"/>
              <a:buFont typeface="Arial" panose="020B0604020202020204" pitchFamily="34" charset="0"/>
              <a:buChar char="•"/>
            </a:pPr>
            <a:r>
              <a:rPr lang="en-US" sz="2000" dirty="0">
                <a:solidFill>
                  <a:srgbClr val="374151"/>
                </a:solidFill>
              </a:rPr>
              <a:t>"Toys," "</a:t>
            </a:r>
            <a:r>
              <a:rPr lang="en-US" sz="2000" dirty="0" err="1">
                <a:solidFill>
                  <a:srgbClr val="374151"/>
                </a:solidFill>
              </a:rPr>
              <a:t>Health_Beauty</a:t>
            </a:r>
            <a:r>
              <a:rPr lang="en-US" sz="2000" dirty="0">
                <a:solidFill>
                  <a:srgbClr val="374151"/>
                </a:solidFill>
              </a:rPr>
              <a:t>," and "</a:t>
            </a:r>
            <a:r>
              <a:rPr lang="en-US" sz="2000" dirty="0" err="1">
                <a:solidFill>
                  <a:srgbClr val="374151"/>
                </a:solidFill>
              </a:rPr>
              <a:t>Watches_Gifts</a:t>
            </a:r>
            <a:r>
              <a:rPr lang="en-US" sz="2000" dirty="0">
                <a:solidFill>
                  <a:srgbClr val="374151"/>
                </a:solidFill>
              </a:rPr>
              <a:t>" product categories generated 80.24% of the total revenue, making them high-priority inventory items to monitor.</a:t>
            </a:r>
          </a:p>
          <a:p>
            <a:pPr marL="285750" indent="-285750" algn="just">
              <a:spcBef>
                <a:spcPts val="400"/>
              </a:spcBef>
              <a:spcAft>
                <a:spcPts val="400"/>
              </a:spcAft>
              <a:buClr>
                <a:schemeClr val="tx1"/>
              </a:buClr>
              <a:buSzPct val="86000"/>
              <a:buFont typeface="Arial" panose="020B0604020202020204" pitchFamily="34" charset="0"/>
              <a:buChar char="•"/>
            </a:pPr>
            <a:endParaRPr lang="en-US" sz="800" dirty="0">
              <a:solidFill>
                <a:srgbClr val="374151"/>
              </a:solidFill>
            </a:endParaRPr>
          </a:p>
          <a:p>
            <a:pPr marL="285750" indent="-285750" algn="just">
              <a:spcBef>
                <a:spcPts val="400"/>
              </a:spcBef>
              <a:spcAft>
                <a:spcPts val="400"/>
              </a:spcAft>
              <a:buClr>
                <a:schemeClr val="tx1"/>
              </a:buClr>
              <a:buSzPct val="86000"/>
              <a:buFont typeface="Arial" panose="020B0604020202020204" pitchFamily="34" charset="0"/>
              <a:buChar char="•"/>
            </a:pPr>
            <a:r>
              <a:rPr lang="en-US" sz="2000" dirty="0">
                <a:solidFill>
                  <a:srgbClr val="374151"/>
                </a:solidFill>
              </a:rPr>
              <a:t>The remaining 70+ product categories contributed to the remaining 19.76% of the revenue and can be divided into medium and low priority groups based on their revenue generation potential.</a:t>
            </a:r>
          </a:p>
          <a:p>
            <a:pPr marL="285750" indent="-285750" algn="just">
              <a:spcBef>
                <a:spcPts val="400"/>
              </a:spcBef>
              <a:spcAft>
                <a:spcPts val="400"/>
              </a:spcAft>
              <a:buClr>
                <a:schemeClr val="tx1"/>
              </a:buClr>
              <a:buSzPct val="86000"/>
              <a:buFont typeface="Arial" panose="020B0604020202020204" pitchFamily="34" charset="0"/>
              <a:buChar char="•"/>
            </a:pPr>
            <a:endParaRPr lang="en-US" sz="800" dirty="0">
              <a:solidFill>
                <a:srgbClr val="374151"/>
              </a:solidFill>
            </a:endParaRPr>
          </a:p>
          <a:p>
            <a:pPr marL="285750" indent="-285750" algn="just">
              <a:spcBef>
                <a:spcPts val="400"/>
              </a:spcBef>
              <a:spcAft>
                <a:spcPts val="400"/>
              </a:spcAft>
              <a:buClr>
                <a:schemeClr val="tx1"/>
              </a:buClr>
              <a:buSzPct val="86000"/>
              <a:buFont typeface="Arial" panose="020B0604020202020204" pitchFamily="34" charset="0"/>
              <a:buChar char="•"/>
            </a:pPr>
            <a:r>
              <a:rPr lang="en-US" sz="2000" dirty="0">
                <a:solidFill>
                  <a:srgbClr val="374151"/>
                </a:solidFill>
              </a:rPr>
              <a:t>Categorizing inventory items can help prioritize and monitor top revenue-generating products while effectively managing other categories.</a:t>
            </a:r>
            <a:endParaRPr lang="en-IN" sz="2000" dirty="0">
              <a:solidFill>
                <a:srgbClr val="374151"/>
              </a:solidFill>
            </a:endParaRPr>
          </a:p>
        </p:txBody>
      </p:sp>
      <p:pic>
        <p:nvPicPr>
          <p:cNvPr id="3" name="Picture 2">
            <a:extLst>
              <a:ext uri="{FF2B5EF4-FFF2-40B4-BE49-F238E27FC236}">
                <a16:creationId xmlns:a16="http://schemas.microsoft.com/office/drawing/2014/main" id="{57FCF7D8-D91E-87AC-51C9-0B112451C683}"/>
              </a:ext>
            </a:extLst>
          </p:cNvPr>
          <p:cNvPicPr>
            <a:picLocks noChangeAspect="1"/>
          </p:cNvPicPr>
          <p:nvPr/>
        </p:nvPicPr>
        <p:blipFill>
          <a:blip r:embed="rId5"/>
          <a:stretch>
            <a:fillRect/>
          </a:stretch>
        </p:blipFill>
        <p:spPr>
          <a:xfrm>
            <a:off x="1" y="1500810"/>
            <a:ext cx="6578082" cy="5357190"/>
          </a:xfrm>
          <a:prstGeom prst="rect">
            <a:avLst/>
          </a:prstGeom>
        </p:spPr>
      </p:pic>
      <p:pic>
        <p:nvPicPr>
          <p:cNvPr id="7" name="Audio 6">
            <a:hlinkClick r:id="" action="ppaction://media"/>
            <a:extLst>
              <a:ext uri="{FF2B5EF4-FFF2-40B4-BE49-F238E27FC236}">
                <a16:creationId xmlns:a16="http://schemas.microsoft.com/office/drawing/2014/main" id="{7F70E318-942A-8055-FCF7-2B4FB34718B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24391379"/>
      </p:ext>
    </p:extLst>
  </p:cSld>
  <p:clrMapOvr>
    <a:masterClrMapping/>
  </p:clrMapOvr>
  <mc:AlternateContent xmlns:mc="http://schemas.openxmlformats.org/markup-compatibility/2006">
    <mc:Choice xmlns:p14="http://schemas.microsoft.com/office/powerpoint/2010/main" Requires="p14">
      <p:transition spd="slow" p14:dur="2000" advTm="20582"/>
    </mc:Choice>
    <mc:Fallback>
      <p:transition spd="slow" advTm="2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CDCF1A-4FE0-AB5A-7F2B-AA0ECFD68712}"/>
              </a:ext>
            </a:extLst>
          </p:cNvPr>
          <p:cNvSpPr/>
          <p:nvPr/>
        </p:nvSpPr>
        <p:spPr>
          <a:xfrm>
            <a:off x="272899" y="138871"/>
            <a:ext cx="11646202"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cap="none" spc="0" dirty="0">
                <a:ln/>
                <a:solidFill>
                  <a:schemeClr val="accent4"/>
                </a:solidFill>
                <a:effectLst/>
              </a:rPr>
              <a:t>Association Analysis between product Categories</a:t>
            </a:r>
          </a:p>
        </p:txBody>
      </p:sp>
      <p:sp>
        <p:nvSpPr>
          <p:cNvPr id="11" name="TextBox 10">
            <a:extLst>
              <a:ext uri="{FF2B5EF4-FFF2-40B4-BE49-F238E27FC236}">
                <a16:creationId xmlns:a16="http://schemas.microsoft.com/office/drawing/2014/main" id="{5F82C506-27ED-6DFE-E01B-A75A37B30677}"/>
              </a:ext>
            </a:extLst>
          </p:cNvPr>
          <p:cNvSpPr txBox="1"/>
          <p:nvPr/>
        </p:nvSpPr>
        <p:spPr>
          <a:xfrm>
            <a:off x="6578083" y="1969811"/>
            <a:ext cx="5613917" cy="3826689"/>
          </a:xfrm>
          <a:prstGeom prst="rect">
            <a:avLst/>
          </a:prstGeom>
          <a:noFill/>
        </p:spPr>
        <p:txBody>
          <a:bodyPr wrap="square" rtlCol="0">
            <a:spAutoFit/>
          </a:bodyPr>
          <a:lstStyle/>
          <a:p>
            <a:pPr marL="285750" indent="-285750">
              <a:spcBef>
                <a:spcPts val="400"/>
              </a:spcBef>
              <a:spcAft>
                <a:spcPts val="400"/>
              </a:spcAft>
              <a:buClr>
                <a:schemeClr val="tx1"/>
              </a:buClr>
              <a:buSzPct val="91000"/>
              <a:buFont typeface="Arial" panose="020B0604020202020204" pitchFamily="34" charset="0"/>
              <a:buChar char="•"/>
            </a:pPr>
            <a:r>
              <a:rPr lang="en-US" sz="2000" dirty="0">
                <a:solidFill>
                  <a:srgbClr val="374151"/>
                </a:solidFill>
              </a:rPr>
              <a:t>The market basket analysis indicates that "Toys" and "</a:t>
            </a:r>
            <a:r>
              <a:rPr lang="en-US" sz="2000" dirty="0" err="1">
                <a:solidFill>
                  <a:srgbClr val="374151"/>
                </a:solidFill>
              </a:rPr>
              <a:t>Bed_Bath_Table</a:t>
            </a:r>
            <a:r>
              <a:rPr lang="en-US" sz="2000" dirty="0">
                <a:solidFill>
                  <a:srgbClr val="374151"/>
                </a:solidFill>
              </a:rPr>
              <a:t>" are purchased together 294 times.</a:t>
            </a:r>
          </a:p>
          <a:p>
            <a:pPr marL="285750" indent="-285750">
              <a:spcBef>
                <a:spcPts val="400"/>
              </a:spcBef>
              <a:spcAft>
                <a:spcPts val="400"/>
              </a:spcAft>
              <a:buClr>
                <a:schemeClr val="tx1"/>
              </a:buClr>
              <a:buSzPct val="91000"/>
              <a:buFont typeface="Arial" panose="020B0604020202020204" pitchFamily="34" charset="0"/>
              <a:buChar char="•"/>
            </a:pPr>
            <a:endParaRPr lang="en-US" sz="800" dirty="0">
              <a:solidFill>
                <a:srgbClr val="374151"/>
              </a:solidFill>
            </a:endParaRPr>
          </a:p>
          <a:p>
            <a:pPr marL="285750" indent="-285750">
              <a:spcBef>
                <a:spcPts val="400"/>
              </a:spcBef>
              <a:spcAft>
                <a:spcPts val="400"/>
              </a:spcAft>
              <a:buClr>
                <a:schemeClr val="tx1"/>
              </a:buClr>
              <a:buSzPct val="91000"/>
              <a:buFont typeface="Arial" panose="020B0604020202020204" pitchFamily="34" charset="0"/>
              <a:buChar char="•"/>
            </a:pPr>
            <a:r>
              <a:rPr lang="en-US" sz="2000" dirty="0">
                <a:solidFill>
                  <a:srgbClr val="374151"/>
                </a:solidFill>
              </a:rPr>
              <a:t>The combination of "Toys" and "</a:t>
            </a:r>
            <a:r>
              <a:rPr lang="en-US" sz="2000" dirty="0" err="1">
                <a:solidFill>
                  <a:srgbClr val="374151"/>
                </a:solidFill>
              </a:rPr>
              <a:t>Furniture_Decor</a:t>
            </a:r>
            <a:r>
              <a:rPr lang="en-US" sz="2000" dirty="0">
                <a:solidFill>
                  <a:srgbClr val="374151"/>
                </a:solidFill>
              </a:rPr>
              <a:t>" is purchased 156 times, followed by "Toys" and "</a:t>
            </a:r>
            <a:r>
              <a:rPr lang="en-US" sz="2000" dirty="0" err="1">
                <a:solidFill>
                  <a:srgbClr val="374151"/>
                </a:solidFill>
              </a:rPr>
              <a:t>Computer_Accessories</a:t>
            </a:r>
            <a:r>
              <a:rPr lang="en-US" sz="2000" dirty="0">
                <a:solidFill>
                  <a:srgbClr val="374151"/>
                </a:solidFill>
              </a:rPr>
              <a:t>" with 104 times.</a:t>
            </a:r>
          </a:p>
          <a:p>
            <a:pPr marL="285750" indent="-285750">
              <a:spcBef>
                <a:spcPts val="400"/>
              </a:spcBef>
              <a:spcAft>
                <a:spcPts val="400"/>
              </a:spcAft>
              <a:buClr>
                <a:schemeClr val="tx1"/>
              </a:buClr>
              <a:buSzPct val="91000"/>
              <a:buFont typeface="Arial" panose="020B0604020202020204" pitchFamily="34" charset="0"/>
              <a:buChar char="•"/>
            </a:pPr>
            <a:endParaRPr lang="en-US" sz="800" dirty="0">
              <a:solidFill>
                <a:srgbClr val="374151"/>
              </a:solidFill>
            </a:endParaRPr>
          </a:p>
          <a:p>
            <a:pPr marL="285750" indent="-285750">
              <a:spcBef>
                <a:spcPts val="400"/>
              </a:spcBef>
              <a:spcAft>
                <a:spcPts val="400"/>
              </a:spcAft>
              <a:buClr>
                <a:schemeClr val="tx1"/>
              </a:buClr>
              <a:buSzPct val="91000"/>
              <a:buFont typeface="Arial" panose="020B0604020202020204" pitchFamily="34" charset="0"/>
              <a:buChar char="•"/>
            </a:pPr>
            <a:r>
              <a:rPr lang="en-US" sz="2000" dirty="0">
                <a:solidFill>
                  <a:srgbClr val="374151"/>
                </a:solidFill>
              </a:rPr>
              <a:t>This information can be useful for identifying popular product combinations, creating targeted marketing strategies, and optimizing product placement in stores.</a:t>
            </a:r>
            <a:endParaRPr lang="en-IN" sz="2000" dirty="0">
              <a:solidFill>
                <a:srgbClr val="374151"/>
              </a:solidFill>
            </a:endParaRPr>
          </a:p>
        </p:txBody>
      </p:sp>
      <p:pic>
        <p:nvPicPr>
          <p:cNvPr id="3" name="Picture 2">
            <a:extLst>
              <a:ext uri="{FF2B5EF4-FFF2-40B4-BE49-F238E27FC236}">
                <a16:creationId xmlns:a16="http://schemas.microsoft.com/office/drawing/2014/main" id="{FE11733D-7180-8217-D19C-6ED7722BB889}"/>
              </a:ext>
            </a:extLst>
          </p:cNvPr>
          <p:cNvPicPr>
            <a:picLocks noChangeAspect="1"/>
          </p:cNvPicPr>
          <p:nvPr/>
        </p:nvPicPr>
        <p:blipFill>
          <a:blip r:embed="rId5"/>
          <a:stretch>
            <a:fillRect/>
          </a:stretch>
        </p:blipFill>
        <p:spPr>
          <a:xfrm>
            <a:off x="0" y="1624518"/>
            <a:ext cx="6728001" cy="5233481"/>
          </a:xfrm>
          <a:prstGeom prst="rect">
            <a:avLst/>
          </a:prstGeom>
        </p:spPr>
      </p:pic>
      <p:pic>
        <p:nvPicPr>
          <p:cNvPr id="19" name="Audio 18">
            <a:hlinkClick r:id="" action="ppaction://media"/>
            <a:extLst>
              <a:ext uri="{FF2B5EF4-FFF2-40B4-BE49-F238E27FC236}">
                <a16:creationId xmlns:a16="http://schemas.microsoft.com/office/drawing/2014/main" id="{3067043A-66D2-BBEF-897F-A3068B2990C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4864970"/>
      </p:ext>
    </p:extLst>
  </p:cSld>
  <p:clrMapOvr>
    <a:masterClrMapping/>
  </p:clrMapOvr>
  <mc:AlternateContent xmlns:mc="http://schemas.openxmlformats.org/markup-compatibility/2006">
    <mc:Choice xmlns:p14="http://schemas.microsoft.com/office/powerpoint/2010/main" Requires="p14">
      <p:transition spd="slow" p14:dur="2000" advTm="43710"/>
    </mc:Choice>
    <mc:Fallback>
      <p:transition spd="slow" advTm="43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36DB5-5262-0535-DD2E-803867331211}"/>
              </a:ext>
            </a:extLst>
          </p:cNvPr>
          <p:cNvSpPr txBox="1"/>
          <p:nvPr/>
        </p:nvSpPr>
        <p:spPr>
          <a:xfrm>
            <a:off x="3836006" y="107004"/>
            <a:ext cx="4519987" cy="923330"/>
          </a:xfrm>
          <a:prstGeom prst="rect">
            <a:avLst/>
          </a:prstGeom>
          <a:noFill/>
        </p:spPr>
        <p:txBody>
          <a:bodyPr wrap="square" rtlCol="0">
            <a:spAutoFit/>
          </a:bodyPr>
          <a:lstStyle/>
          <a:p>
            <a:r>
              <a:rPr lang="en-US" sz="5400" b="1" dirty="0">
                <a:solidFill>
                  <a:srgbClr val="FFD44B"/>
                </a:solidFill>
              </a:rPr>
              <a:t>RFM Modeling </a:t>
            </a:r>
            <a:endParaRPr lang="en-IN" sz="5400" b="1" dirty="0">
              <a:solidFill>
                <a:srgbClr val="FFD44B"/>
              </a:solidFill>
            </a:endParaRPr>
          </a:p>
        </p:txBody>
      </p:sp>
      <p:sp>
        <p:nvSpPr>
          <p:cNvPr id="4" name="TextBox 3">
            <a:extLst>
              <a:ext uri="{FF2B5EF4-FFF2-40B4-BE49-F238E27FC236}">
                <a16:creationId xmlns:a16="http://schemas.microsoft.com/office/drawing/2014/main" id="{040C0B53-7F09-0B93-1302-0EDD9A0E5DC6}"/>
              </a:ext>
            </a:extLst>
          </p:cNvPr>
          <p:cNvSpPr txBox="1"/>
          <p:nvPr/>
        </p:nvSpPr>
        <p:spPr>
          <a:xfrm>
            <a:off x="214604" y="1866122"/>
            <a:ext cx="11495314" cy="3416320"/>
          </a:xfrm>
          <a:prstGeom prst="rect">
            <a:avLst/>
          </a:prstGeom>
          <a:noFill/>
        </p:spPr>
        <p:txBody>
          <a:bodyPr wrap="square">
            <a:spAutoFit/>
          </a:bodyPr>
          <a:lstStyle/>
          <a:p>
            <a:pPr marL="447675" indent="-447675" algn="just">
              <a:buFont typeface="Wingdings" panose="05000000000000000000" pitchFamily="2" charset="2"/>
              <a:buChar char="Ø"/>
            </a:pPr>
            <a:r>
              <a:rPr lang="en-IN" sz="2400" dirty="0"/>
              <a:t>The RFM score assignment method was used to categorize products in the </a:t>
            </a:r>
            <a:r>
              <a:rPr lang="en-IN" sz="2400" dirty="0" err="1"/>
              <a:t>Olist</a:t>
            </a:r>
            <a:r>
              <a:rPr lang="en-IN" sz="2400" dirty="0"/>
              <a:t> warehouse based on their recency, frequency, and monetary value.</a:t>
            </a:r>
          </a:p>
          <a:p>
            <a:pPr marL="447675" indent="-447675" algn="just">
              <a:buFont typeface="Wingdings" panose="05000000000000000000" pitchFamily="2" charset="2"/>
              <a:buChar char="Ø"/>
            </a:pPr>
            <a:endParaRPr lang="en-IN" sz="2400" dirty="0"/>
          </a:p>
          <a:p>
            <a:pPr marL="447675" indent="-447675" algn="just">
              <a:buFont typeface="Wingdings" panose="05000000000000000000" pitchFamily="2" charset="2"/>
              <a:buChar char="Ø"/>
            </a:pPr>
            <a:r>
              <a:rPr lang="en-IN" sz="2400" dirty="0"/>
              <a:t>The six resulting categories are: Superhit Products, High-Value Products, Fast Moving Products, Average Sale Products, Infrequent Products, and Costly Products.</a:t>
            </a:r>
          </a:p>
          <a:p>
            <a:pPr marL="447675" indent="-447675" algn="just">
              <a:buFont typeface="Wingdings" panose="05000000000000000000" pitchFamily="2" charset="2"/>
              <a:buChar char="Ø"/>
            </a:pPr>
            <a:endParaRPr lang="en-IN" sz="2400" dirty="0"/>
          </a:p>
          <a:p>
            <a:pPr marL="447675" indent="-447675" algn="just">
              <a:buFont typeface="Wingdings" panose="05000000000000000000" pitchFamily="2" charset="2"/>
              <a:buChar char="Ø"/>
            </a:pPr>
            <a:r>
              <a:rPr lang="en-IN" sz="2400" dirty="0"/>
              <a:t>Each category represents a different level of performance across the three metrics and can help businesses identify areas for improvement in their inventory management and marketing </a:t>
            </a:r>
            <a:r>
              <a:rPr lang="en-IN" sz="2400" dirty="0" err="1"/>
              <a:t>stratergies</a:t>
            </a:r>
            <a:r>
              <a:rPr lang="en-IN" sz="2400" dirty="0"/>
              <a:t> </a:t>
            </a:r>
          </a:p>
        </p:txBody>
      </p:sp>
    </p:spTree>
    <p:extLst>
      <p:ext uri="{BB962C8B-B14F-4D97-AF65-F5344CB8AC3E}">
        <p14:creationId xmlns:p14="http://schemas.microsoft.com/office/powerpoint/2010/main" val="401107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6AEF90-8D55-8560-B164-A03761471424}"/>
              </a:ext>
            </a:extLst>
          </p:cNvPr>
          <p:cNvSpPr/>
          <p:nvPr/>
        </p:nvSpPr>
        <p:spPr>
          <a:xfrm>
            <a:off x="1414399" y="102838"/>
            <a:ext cx="9176616"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rgbClr val="FFD44B"/>
                </a:solidFill>
                <a:effectLst/>
              </a:rPr>
              <a:t>Pereto</a:t>
            </a:r>
            <a:r>
              <a:rPr lang="en-US" sz="5400" b="1" cap="none" spc="0" dirty="0">
                <a:ln/>
                <a:solidFill>
                  <a:srgbClr val="FFD44B"/>
                </a:solidFill>
                <a:effectLst/>
              </a:rPr>
              <a:t> Chart by Order Quantity</a:t>
            </a:r>
          </a:p>
        </p:txBody>
      </p:sp>
      <p:sp>
        <p:nvSpPr>
          <p:cNvPr id="5" name="TextBox 4">
            <a:extLst>
              <a:ext uri="{FF2B5EF4-FFF2-40B4-BE49-F238E27FC236}">
                <a16:creationId xmlns:a16="http://schemas.microsoft.com/office/drawing/2014/main" id="{E62BAC2A-60C4-BE77-D247-82B441D13D8F}"/>
              </a:ext>
            </a:extLst>
          </p:cNvPr>
          <p:cNvSpPr txBox="1"/>
          <p:nvPr/>
        </p:nvSpPr>
        <p:spPr>
          <a:xfrm>
            <a:off x="5508291" y="1360689"/>
            <a:ext cx="6427038" cy="5693866"/>
          </a:xfrm>
          <a:prstGeom prst="rect">
            <a:avLst/>
          </a:prstGeom>
          <a:noFill/>
        </p:spPr>
        <p:txBody>
          <a:bodyPr wrap="square" rtlCol="0">
            <a:spAutoFit/>
          </a:bodyPr>
          <a:lstStyle/>
          <a:p>
            <a:pPr marL="273050" indent="-273050" algn="just">
              <a:buFont typeface="+mj-lt"/>
              <a:buAutoNum type="arabicPeriod"/>
            </a:pPr>
            <a:r>
              <a:rPr lang="en-US" sz="2000" b="0" i="0" dirty="0">
                <a:solidFill>
                  <a:srgbClr val="374151"/>
                </a:solidFill>
                <a:effectLst/>
              </a:rPr>
              <a:t>"Infrequent cheap products" is the largest category at 24%, indicating customers prefer affordable prices even if products are not bought frequently.</a:t>
            </a:r>
          </a:p>
          <a:p>
            <a:pPr marL="273050" indent="-273050" algn="just">
              <a:buFont typeface="+mj-lt"/>
              <a:buAutoNum type="arabicPeriod"/>
            </a:pPr>
            <a:endParaRPr lang="en-US" sz="800" b="0" i="0" dirty="0">
              <a:solidFill>
                <a:srgbClr val="374151"/>
              </a:solidFill>
              <a:effectLst/>
            </a:endParaRPr>
          </a:p>
          <a:p>
            <a:pPr marL="273050" indent="-273050" algn="just">
              <a:buFont typeface="+mj-lt"/>
              <a:buAutoNum type="arabicPeriod"/>
            </a:pPr>
            <a:r>
              <a:rPr lang="en-US" sz="2000" b="0" i="0" dirty="0">
                <a:solidFill>
                  <a:srgbClr val="374151"/>
                </a:solidFill>
                <a:effectLst/>
              </a:rPr>
              <a:t>"Average sale" category is also 24%, suggesting that customers are willing to spend money on products offering good value for money.</a:t>
            </a:r>
          </a:p>
          <a:p>
            <a:pPr marL="273050" indent="-273050" algn="just">
              <a:buFont typeface="+mj-lt"/>
              <a:buAutoNum type="arabicPeriod"/>
            </a:pPr>
            <a:endParaRPr lang="en-US" sz="800" b="0" i="0" dirty="0">
              <a:solidFill>
                <a:srgbClr val="374151"/>
              </a:solidFill>
              <a:effectLst/>
            </a:endParaRPr>
          </a:p>
          <a:p>
            <a:pPr marL="273050" indent="-273050" algn="just">
              <a:buFont typeface="+mj-lt"/>
              <a:buAutoNum type="arabicPeriod"/>
            </a:pPr>
            <a:r>
              <a:rPr lang="en-US" sz="2000" b="0" i="0" dirty="0">
                <a:solidFill>
                  <a:srgbClr val="374151"/>
                </a:solidFill>
                <a:effectLst/>
              </a:rPr>
              <a:t>"Superhit Products" and "Fast moving average price products" are equally popular and have a share of 12% each.</a:t>
            </a:r>
          </a:p>
          <a:p>
            <a:pPr marL="273050" indent="-273050" algn="just">
              <a:buFont typeface="+mj-lt"/>
              <a:buAutoNum type="arabicPeriod"/>
            </a:pPr>
            <a:endParaRPr lang="en-US" sz="800" b="0" i="0" dirty="0">
              <a:solidFill>
                <a:srgbClr val="374151"/>
              </a:solidFill>
              <a:effectLst/>
            </a:endParaRPr>
          </a:p>
          <a:p>
            <a:pPr marL="273050" indent="-273050" algn="just">
              <a:buFont typeface="+mj-lt"/>
              <a:buAutoNum type="arabicPeriod"/>
            </a:pPr>
            <a:r>
              <a:rPr lang="en-US" sz="2000" b="0" i="0" dirty="0">
                <a:solidFill>
                  <a:srgbClr val="374151"/>
                </a:solidFill>
                <a:effectLst/>
              </a:rPr>
              <a:t>"Hardly any sale product" has a share of 17%, indicating that some products are not selling well and may need    re-evaluation of product offerings or marketing strategies.</a:t>
            </a:r>
          </a:p>
          <a:p>
            <a:pPr marL="273050" indent="-273050" algn="just">
              <a:buFont typeface="+mj-lt"/>
              <a:buAutoNum type="arabicPeriod"/>
            </a:pPr>
            <a:endParaRPr lang="en-US" sz="800" b="0" i="0" dirty="0">
              <a:solidFill>
                <a:srgbClr val="374151"/>
              </a:solidFill>
              <a:effectLst/>
            </a:endParaRPr>
          </a:p>
          <a:p>
            <a:pPr marL="273050" indent="-273050" algn="just">
              <a:buFont typeface="+mj-lt"/>
              <a:buAutoNum type="arabicPeriod"/>
            </a:pPr>
            <a:r>
              <a:rPr lang="en-US" sz="2000" b="0" i="0" dirty="0">
                <a:solidFill>
                  <a:srgbClr val="374151"/>
                </a:solidFill>
                <a:effectLst/>
              </a:rPr>
              <a:t>"Costly product" has a share of 11%, indicating that fewer products are priced higher and may need to be promoted or priced lower to increase sales.</a:t>
            </a:r>
          </a:p>
        </p:txBody>
      </p:sp>
      <p:pic>
        <p:nvPicPr>
          <p:cNvPr id="6" name="Picture 5">
            <a:extLst>
              <a:ext uri="{FF2B5EF4-FFF2-40B4-BE49-F238E27FC236}">
                <a16:creationId xmlns:a16="http://schemas.microsoft.com/office/drawing/2014/main" id="{81734F3C-2D7F-517D-2302-68B6B3A17569}"/>
              </a:ext>
            </a:extLst>
          </p:cNvPr>
          <p:cNvPicPr>
            <a:picLocks noChangeAspect="1"/>
          </p:cNvPicPr>
          <p:nvPr/>
        </p:nvPicPr>
        <p:blipFill rotWithShape="1">
          <a:blip r:embed="rId3"/>
          <a:srcRect l="2632" r="8609"/>
          <a:stretch/>
        </p:blipFill>
        <p:spPr>
          <a:xfrm>
            <a:off x="0" y="2383277"/>
            <a:ext cx="5508291" cy="3399124"/>
          </a:xfrm>
          <a:prstGeom prst="rect">
            <a:avLst/>
          </a:prstGeom>
        </p:spPr>
      </p:pic>
    </p:spTree>
    <p:extLst>
      <p:ext uri="{BB962C8B-B14F-4D97-AF65-F5344CB8AC3E}">
        <p14:creationId xmlns:p14="http://schemas.microsoft.com/office/powerpoint/2010/main" val="242384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595B8E-983E-F6A0-0EF4-BCA1C31D5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690"/>
            <a:ext cx="7042826" cy="52573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A44147-9931-B941-D922-7A0D43207DC2}"/>
              </a:ext>
            </a:extLst>
          </p:cNvPr>
          <p:cNvSpPr txBox="1"/>
          <p:nvPr/>
        </p:nvSpPr>
        <p:spPr>
          <a:xfrm>
            <a:off x="7042826" y="1804971"/>
            <a:ext cx="5000017" cy="3631763"/>
          </a:xfrm>
          <a:prstGeom prst="rect">
            <a:avLst/>
          </a:prstGeom>
          <a:noFill/>
        </p:spPr>
        <p:txBody>
          <a:bodyPr wrap="square">
            <a:spAutoFit/>
          </a:bodyPr>
          <a:lstStyle/>
          <a:p>
            <a:pPr marL="360363" indent="-360363" algn="just">
              <a:buFont typeface="Arial" panose="020B0604020202020204" pitchFamily="34" charset="0"/>
              <a:buChar char="•"/>
            </a:pPr>
            <a:r>
              <a:rPr lang="en-US" sz="2000" b="0" i="0" dirty="0">
                <a:solidFill>
                  <a:srgbClr val="374151"/>
                </a:solidFill>
                <a:effectLst/>
                <a:latin typeface="Söhne"/>
              </a:rPr>
              <a:t>The "average sale product" and "infrequent product" segments have the highest number of products in each category.</a:t>
            </a:r>
          </a:p>
          <a:p>
            <a:pPr marL="360363" indent="-360363" algn="just">
              <a:buFont typeface="Arial" panose="020B0604020202020204" pitchFamily="34" charset="0"/>
              <a:buChar char="•"/>
            </a:pPr>
            <a:endParaRPr lang="en-US" sz="1200" b="0" i="0" dirty="0">
              <a:solidFill>
                <a:srgbClr val="374151"/>
              </a:solidFill>
              <a:effectLst/>
              <a:latin typeface="Söhne"/>
            </a:endParaRPr>
          </a:p>
          <a:p>
            <a:pPr marL="360363" indent="-360363" algn="just">
              <a:buFont typeface="Arial" panose="020B0604020202020204" pitchFamily="34" charset="0"/>
              <a:buChar char="•"/>
            </a:pPr>
            <a:r>
              <a:rPr lang="en-US" sz="2000" b="0" i="0" dirty="0">
                <a:solidFill>
                  <a:srgbClr val="374151"/>
                </a:solidFill>
                <a:effectLst/>
                <a:latin typeface="Söhne"/>
              </a:rPr>
              <a:t>The "fast-moving average price product," "costly product," and "super hit product" segments have the least number of products in each category.</a:t>
            </a:r>
          </a:p>
          <a:p>
            <a:pPr marL="360363" indent="-360363" algn="just">
              <a:buFont typeface="Arial" panose="020B0604020202020204" pitchFamily="34" charset="0"/>
              <a:buChar char="•"/>
            </a:pPr>
            <a:endParaRPr lang="en-US" sz="1200" b="0" i="0" dirty="0">
              <a:solidFill>
                <a:srgbClr val="374151"/>
              </a:solidFill>
              <a:effectLst/>
              <a:latin typeface="Söhne"/>
            </a:endParaRPr>
          </a:p>
          <a:p>
            <a:pPr marL="360363" indent="-360363" algn="just">
              <a:buFont typeface="Arial" panose="020B0604020202020204" pitchFamily="34" charset="0"/>
              <a:buChar char="•"/>
            </a:pPr>
            <a:r>
              <a:rPr lang="en-US" sz="2000" b="0" i="0" dirty="0">
                <a:solidFill>
                  <a:srgbClr val="374151"/>
                </a:solidFill>
                <a:effectLst/>
                <a:latin typeface="Söhne"/>
              </a:rPr>
              <a:t>There is also a high number of products in the "hardly any sale product" segment.</a:t>
            </a:r>
          </a:p>
        </p:txBody>
      </p:sp>
      <p:sp>
        <p:nvSpPr>
          <p:cNvPr id="6" name="Rectangle 5">
            <a:extLst>
              <a:ext uri="{FF2B5EF4-FFF2-40B4-BE49-F238E27FC236}">
                <a16:creationId xmlns:a16="http://schemas.microsoft.com/office/drawing/2014/main" id="{8A34F828-CF62-683C-BFD9-1368557E0462}"/>
              </a:ext>
            </a:extLst>
          </p:cNvPr>
          <p:cNvSpPr/>
          <p:nvPr/>
        </p:nvSpPr>
        <p:spPr>
          <a:xfrm>
            <a:off x="3538472" y="0"/>
            <a:ext cx="5115055" cy="923330"/>
          </a:xfrm>
          <a:prstGeom prst="rect">
            <a:avLst/>
          </a:prstGeom>
          <a:noFill/>
        </p:spPr>
        <p:txBody>
          <a:bodyPr wrap="none" lIns="91440" tIns="45720" rIns="91440" bIns="45720">
            <a:spAutoFit/>
          </a:bodyPr>
          <a:lstStyle/>
          <a:p>
            <a:pPr algn="ctr"/>
            <a:r>
              <a:rPr lang="en-US" sz="5400" b="1" cap="none" spc="0" dirty="0">
                <a:ln w="0"/>
                <a:solidFill>
                  <a:srgbClr val="FFD44B"/>
                </a:solidFill>
                <a:effectLst>
                  <a:outerShdw blurRad="38100" dist="25400" dir="5400000" algn="ctr" rotWithShape="0">
                    <a:srgbClr val="6E747A">
                      <a:alpha val="43000"/>
                    </a:srgbClr>
                  </a:outerShdw>
                </a:effectLst>
              </a:rPr>
              <a:t>Product Segment</a:t>
            </a:r>
          </a:p>
        </p:txBody>
      </p:sp>
    </p:spTree>
    <p:extLst>
      <p:ext uri="{BB962C8B-B14F-4D97-AF65-F5344CB8AC3E}">
        <p14:creationId xmlns:p14="http://schemas.microsoft.com/office/powerpoint/2010/main" val="82398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26D5D5-6594-0559-EF84-EF03EF9A2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24043"/>
            <a:ext cx="5165683" cy="51561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CBB6C4-F1ED-5EA5-CECA-5086AF5C61B5}"/>
              </a:ext>
            </a:extLst>
          </p:cNvPr>
          <p:cNvSpPr txBox="1"/>
          <p:nvPr/>
        </p:nvSpPr>
        <p:spPr>
          <a:xfrm>
            <a:off x="5527742" y="1624043"/>
            <a:ext cx="6427552" cy="4524315"/>
          </a:xfrm>
          <a:prstGeom prst="rect">
            <a:avLst/>
          </a:prstGeom>
          <a:noFill/>
        </p:spPr>
        <p:txBody>
          <a:bodyPr wrap="square">
            <a:spAutoFit/>
          </a:bodyPr>
          <a:lstStyle/>
          <a:p>
            <a:pPr marL="360363" indent="-360363" algn="just">
              <a:buFont typeface="+mj-lt"/>
              <a:buAutoNum type="arabicPeriod"/>
            </a:pPr>
            <a:r>
              <a:rPr lang="en-US" sz="2000" b="0" i="0" dirty="0">
                <a:solidFill>
                  <a:srgbClr val="374151"/>
                </a:solidFill>
                <a:effectLst/>
              </a:rPr>
              <a:t>The "infrequent products" segment has the highest number of products in the Toys category, indicating a larger variety of products that are sold less frequently.</a:t>
            </a:r>
          </a:p>
          <a:p>
            <a:pPr marL="360363" indent="-360363" algn="just">
              <a:buFont typeface="+mj-lt"/>
              <a:buAutoNum type="arabicPeriod"/>
            </a:pPr>
            <a:endParaRPr lang="en-US" sz="1400" b="0" i="0" dirty="0">
              <a:solidFill>
                <a:srgbClr val="374151"/>
              </a:solidFill>
              <a:effectLst/>
            </a:endParaRPr>
          </a:p>
          <a:p>
            <a:pPr marL="360363" indent="-360363" algn="just">
              <a:buFont typeface="+mj-lt"/>
              <a:buAutoNum type="arabicPeriod"/>
            </a:pPr>
            <a:r>
              <a:rPr lang="en-US" sz="2000" b="0" i="0" dirty="0">
                <a:solidFill>
                  <a:srgbClr val="374151"/>
                </a:solidFill>
                <a:effectLst/>
              </a:rPr>
              <a:t>The "average sale product" segment is the second-highest, suggesting a significant number of products with moderate sales.</a:t>
            </a:r>
          </a:p>
          <a:p>
            <a:pPr marL="360363" indent="-360363" algn="just">
              <a:buFont typeface="+mj-lt"/>
              <a:buAutoNum type="arabicPeriod"/>
            </a:pPr>
            <a:endParaRPr lang="en-US" sz="1400" b="0" i="0" dirty="0">
              <a:solidFill>
                <a:srgbClr val="374151"/>
              </a:solidFill>
              <a:effectLst/>
            </a:endParaRPr>
          </a:p>
          <a:p>
            <a:pPr marL="360363" indent="-360363" algn="just">
              <a:buFont typeface="+mj-lt"/>
              <a:buAutoNum type="arabicPeriod"/>
            </a:pPr>
            <a:r>
              <a:rPr lang="en-US" sz="2000" b="0" i="0" dirty="0">
                <a:solidFill>
                  <a:srgbClr val="374151"/>
                </a:solidFill>
                <a:effectLst/>
              </a:rPr>
              <a:t>The "superhit products" segment has the least number of products, indicating fewer products that are particularly popular. There may be opportunities to increase sales in this segment through effective promotion or pricing adjustments. Meanwhile, unprofitable products in the "infrequent products" segment should be considered for reduction.</a:t>
            </a:r>
          </a:p>
        </p:txBody>
      </p:sp>
      <p:sp>
        <p:nvSpPr>
          <p:cNvPr id="8" name="Rectangle 7">
            <a:extLst>
              <a:ext uri="{FF2B5EF4-FFF2-40B4-BE49-F238E27FC236}">
                <a16:creationId xmlns:a16="http://schemas.microsoft.com/office/drawing/2014/main" id="{97446191-E921-E69D-A7EF-6EC2842713A3}"/>
              </a:ext>
            </a:extLst>
          </p:cNvPr>
          <p:cNvSpPr/>
          <p:nvPr/>
        </p:nvSpPr>
        <p:spPr>
          <a:xfrm>
            <a:off x="4039667" y="0"/>
            <a:ext cx="4112665" cy="923330"/>
          </a:xfrm>
          <a:prstGeom prst="rect">
            <a:avLst/>
          </a:prstGeom>
          <a:noFill/>
        </p:spPr>
        <p:txBody>
          <a:bodyPr wrap="none" lIns="91440" tIns="45720" rIns="91440" bIns="45720">
            <a:spAutoFit/>
          </a:bodyPr>
          <a:lstStyle/>
          <a:p>
            <a:pPr algn="ctr"/>
            <a:r>
              <a:rPr lang="en-US" sz="5400" b="1" cap="none" spc="0" dirty="0">
                <a:ln w="0"/>
                <a:solidFill>
                  <a:srgbClr val="FFD44B"/>
                </a:solidFill>
                <a:effectLst>
                  <a:outerShdw blurRad="38100" dist="25400" dir="5400000" algn="ctr" rotWithShape="0">
                    <a:srgbClr val="6E747A">
                      <a:alpha val="43000"/>
                    </a:srgbClr>
                  </a:outerShdw>
                </a:effectLst>
              </a:rPr>
              <a:t>Toys Segment</a:t>
            </a:r>
          </a:p>
        </p:txBody>
      </p:sp>
    </p:spTree>
    <p:extLst>
      <p:ext uri="{BB962C8B-B14F-4D97-AF65-F5344CB8AC3E}">
        <p14:creationId xmlns:p14="http://schemas.microsoft.com/office/powerpoint/2010/main" val="155776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DB9785E0-228D-2907-9D06-710130332EF5}"/>
              </a:ext>
            </a:extLst>
          </p:cNvPr>
          <p:cNvGrpSpPr/>
          <p:nvPr/>
        </p:nvGrpSpPr>
        <p:grpSpPr>
          <a:xfrm>
            <a:off x="492675" y="828520"/>
            <a:ext cx="11406941" cy="5886197"/>
            <a:chOff x="492675" y="828520"/>
            <a:chExt cx="11406941" cy="5886197"/>
          </a:xfrm>
        </p:grpSpPr>
        <p:sp>
          <p:nvSpPr>
            <p:cNvPr id="10" name="Oval 9">
              <a:extLst>
                <a:ext uri="{FF2B5EF4-FFF2-40B4-BE49-F238E27FC236}">
                  <a16:creationId xmlns:a16="http://schemas.microsoft.com/office/drawing/2014/main" id="{0FE8D81D-DED5-F977-C339-3158411D5543}"/>
                </a:ext>
              </a:extLst>
            </p:cNvPr>
            <p:cNvSpPr/>
            <p:nvPr/>
          </p:nvSpPr>
          <p:spPr>
            <a:xfrm>
              <a:off x="3337102" y="828520"/>
              <a:ext cx="5025374" cy="5025374"/>
            </a:xfrm>
            <a:prstGeom prst="ellipse">
              <a:avLst/>
            </a:prstGeom>
            <a:noFill/>
            <a:ln w="19050">
              <a:solidFill>
                <a:srgbClr val="E2EAF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accent6"/>
                  </a:solidFill>
                </a:ln>
              </a:endParaRPr>
            </a:p>
          </p:txBody>
        </p:sp>
        <p:sp>
          <p:nvSpPr>
            <p:cNvPr id="4" name="Oval 3">
              <a:extLst>
                <a:ext uri="{FF2B5EF4-FFF2-40B4-BE49-F238E27FC236}">
                  <a16:creationId xmlns:a16="http://schemas.microsoft.com/office/drawing/2014/main" id="{9231796F-1AF6-2D09-F368-0FF557306F1F}"/>
                </a:ext>
              </a:extLst>
            </p:cNvPr>
            <p:cNvSpPr/>
            <p:nvPr/>
          </p:nvSpPr>
          <p:spPr>
            <a:xfrm>
              <a:off x="4055273" y="1607131"/>
              <a:ext cx="3599638" cy="3599637"/>
            </a:xfrm>
            <a:prstGeom prst="ellipse">
              <a:avLst/>
            </a:prstGeom>
            <a:solidFill>
              <a:schemeClr val="bg1"/>
            </a:solidFill>
            <a:ln>
              <a:solidFill>
                <a:schemeClr val="bg1"/>
              </a:solidFill>
            </a:ln>
            <a:effectLst>
              <a:outerShdw blurRad="635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854A3F6A-DBB6-0AB6-F507-9FFCE266AE63}"/>
                </a:ext>
              </a:extLst>
            </p:cNvPr>
            <p:cNvSpPr/>
            <p:nvPr/>
          </p:nvSpPr>
          <p:spPr>
            <a:xfrm>
              <a:off x="4511564" y="2063423"/>
              <a:ext cx="2687055" cy="2687053"/>
            </a:xfrm>
            <a:prstGeom prst="ellipse">
              <a:avLst/>
            </a:prstGeom>
            <a:solidFill>
              <a:srgbClr val="E2EA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A6FB8A8F-6CBE-904B-1D36-4F652438B027}"/>
                </a:ext>
              </a:extLst>
            </p:cNvPr>
            <p:cNvGrpSpPr/>
            <p:nvPr/>
          </p:nvGrpSpPr>
          <p:grpSpPr>
            <a:xfrm rot="5603863">
              <a:off x="7148588" y="1127443"/>
              <a:ext cx="1330715" cy="2439803"/>
              <a:chOff x="9224642" y="1873780"/>
              <a:chExt cx="1330715" cy="2439803"/>
            </a:xfrm>
            <a:solidFill>
              <a:srgbClr val="696996"/>
            </a:solidFill>
          </p:grpSpPr>
          <p:cxnSp>
            <p:nvCxnSpPr>
              <p:cNvPr id="23" name="Straight Connector 22">
                <a:extLst>
                  <a:ext uri="{FF2B5EF4-FFF2-40B4-BE49-F238E27FC236}">
                    <a16:creationId xmlns:a16="http://schemas.microsoft.com/office/drawing/2014/main" id="{1C068702-46D8-B706-8DED-91E615D3BDB6}"/>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77DD3D5-24B6-B991-756D-E82D430B50E4}"/>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ectangle: Rounded Corners 24">
              <a:extLst>
                <a:ext uri="{FF2B5EF4-FFF2-40B4-BE49-F238E27FC236}">
                  <a16:creationId xmlns:a16="http://schemas.microsoft.com/office/drawing/2014/main" id="{64D566BF-A0E1-2437-A96A-C01A28897B88}"/>
                </a:ext>
              </a:extLst>
            </p:cNvPr>
            <p:cNvSpPr/>
            <p:nvPr/>
          </p:nvSpPr>
          <p:spPr>
            <a:xfrm>
              <a:off x="3836729" y="839133"/>
              <a:ext cx="1805356" cy="398741"/>
            </a:xfrm>
            <a:prstGeom prst="roundRect">
              <a:avLst>
                <a:gd name="adj" fmla="val 50000"/>
              </a:avLst>
            </a:prstGeom>
            <a:solidFill>
              <a:srgbClr val="1D1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solidFill>
                    <a:srgbClr val="FFFFFF"/>
                  </a:solidFill>
                  <a:latin typeface="Fira Sans Extra Condensed Medium"/>
                  <a:ea typeface="Fira Sans Extra Condensed Medium"/>
                  <a:cs typeface="Fira Sans Extra Condensed Medium"/>
                  <a:sym typeface="Fira Sans Extra Condensed Medium"/>
                </a:rPr>
                <a:t>About </a:t>
              </a:r>
              <a:r>
                <a:rPr lang="en-IN" sz="1800" b="1" dirty="0" err="1">
                  <a:solidFill>
                    <a:srgbClr val="FFFFFF"/>
                  </a:solidFill>
                  <a:latin typeface="Fira Sans Extra Condensed Medium"/>
                  <a:ea typeface="Fira Sans Extra Condensed Medium"/>
                  <a:cs typeface="Fira Sans Extra Condensed Medium"/>
                  <a:sym typeface="Fira Sans Extra Condensed Medium"/>
                </a:rPr>
                <a:t>Olist</a:t>
              </a:r>
              <a:endParaRPr lang="en-IN" b="1" dirty="0">
                <a:solidFill>
                  <a:srgbClr val="FFFFFF"/>
                </a:solidFill>
              </a:endParaRPr>
            </a:p>
          </p:txBody>
        </p:sp>
        <p:sp>
          <p:nvSpPr>
            <p:cNvPr id="30" name="Rectangle: Rounded Corners 29">
              <a:extLst>
                <a:ext uri="{FF2B5EF4-FFF2-40B4-BE49-F238E27FC236}">
                  <a16:creationId xmlns:a16="http://schemas.microsoft.com/office/drawing/2014/main" id="{CF152630-C883-6DCF-39A2-ECBA251AF5A7}"/>
                </a:ext>
              </a:extLst>
            </p:cNvPr>
            <p:cNvSpPr/>
            <p:nvPr/>
          </p:nvSpPr>
          <p:spPr>
            <a:xfrm>
              <a:off x="492675" y="1361348"/>
              <a:ext cx="2681480" cy="491566"/>
            </a:xfrm>
            <a:prstGeom prst="roundRect">
              <a:avLst>
                <a:gd name="adj" fmla="val 50000"/>
              </a:avLst>
            </a:prstGeom>
            <a:solidFill>
              <a:srgbClr val="F1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696397"/>
                  </a:solidFill>
                  <a:effectLst/>
                  <a:latin typeface="Söhne"/>
                </a:rPr>
                <a:t>Goals and objectives</a:t>
              </a:r>
            </a:p>
          </p:txBody>
        </p:sp>
        <p:sp>
          <p:nvSpPr>
            <p:cNvPr id="39" name="Rectangle: Rounded Corners 38">
              <a:extLst>
                <a:ext uri="{FF2B5EF4-FFF2-40B4-BE49-F238E27FC236}">
                  <a16:creationId xmlns:a16="http://schemas.microsoft.com/office/drawing/2014/main" id="{81E5E01F-C0F8-DA4B-5A24-3121A9DDF6C0}"/>
                </a:ext>
              </a:extLst>
            </p:cNvPr>
            <p:cNvSpPr/>
            <p:nvPr/>
          </p:nvSpPr>
          <p:spPr>
            <a:xfrm>
              <a:off x="671600" y="3583316"/>
              <a:ext cx="2681480" cy="491566"/>
            </a:xfrm>
            <a:prstGeom prst="roundRect">
              <a:avLst>
                <a:gd name="adj" fmla="val 50000"/>
              </a:avLst>
            </a:prstGeom>
            <a:solidFill>
              <a:srgbClr val="F1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dk1"/>
                </a:buClr>
                <a:buSzPts val="1100"/>
              </a:pPr>
              <a:r>
                <a:rPr lang="en-IN" sz="1800" b="1" i="0" dirty="0">
                  <a:solidFill>
                    <a:srgbClr val="696397"/>
                  </a:solidFill>
                  <a:effectLst/>
                  <a:latin typeface="Söhne"/>
                </a:rPr>
                <a:t>Data description</a:t>
              </a:r>
            </a:p>
          </p:txBody>
        </p:sp>
        <p:sp>
          <p:nvSpPr>
            <p:cNvPr id="40" name="Rectangle: Rounded Corners 39">
              <a:extLst>
                <a:ext uri="{FF2B5EF4-FFF2-40B4-BE49-F238E27FC236}">
                  <a16:creationId xmlns:a16="http://schemas.microsoft.com/office/drawing/2014/main" id="{A294AAA8-C6F7-9E39-C6E1-8BA16E157080}"/>
                </a:ext>
              </a:extLst>
            </p:cNvPr>
            <p:cNvSpPr/>
            <p:nvPr/>
          </p:nvSpPr>
          <p:spPr>
            <a:xfrm>
              <a:off x="878735" y="5944556"/>
              <a:ext cx="2681480" cy="491566"/>
            </a:xfrm>
            <a:prstGeom prst="roundRect">
              <a:avLst>
                <a:gd name="adj" fmla="val 50000"/>
              </a:avLst>
            </a:prstGeom>
            <a:solidFill>
              <a:srgbClr val="F1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696397"/>
                  </a:solidFill>
                  <a:effectLst/>
                  <a:latin typeface="Söhne"/>
                </a:rPr>
                <a:t>Pareto analysis</a:t>
              </a:r>
            </a:p>
          </p:txBody>
        </p:sp>
        <p:sp>
          <p:nvSpPr>
            <p:cNvPr id="41" name="Rectangle: Rounded Corners 40">
              <a:extLst>
                <a:ext uri="{FF2B5EF4-FFF2-40B4-BE49-F238E27FC236}">
                  <a16:creationId xmlns:a16="http://schemas.microsoft.com/office/drawing/2014/main" id="{F43475ED-56A7-BF6D-541B-C7626CC6E5AB}"/>
                </a:ext>
              </a:extLst>
            </p:cNvPr>
            <p:cNvSpPr/>
            <p:nvPr/>
          </p:nvSpPr>
          <p:spPr>
            <a:xfrm>
              <a:off x="7291047" y="6223151"/>
              <a:ext cx="2681480" cy="491566"/>
            </a:xfrm>
            <a:prstGeom prst="roundRect">
              <a:avLst>
                <a:gd name="adj" fmla="val 50000"/>
              </a:avLst>
            </a:prstGeom>
            <a:solidFill>
              <a:srgbClr val="F1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696397"/>
                  </a:solidFill>
                  <a:effectLst/>
                  <a:latin typeface="Söhne"/>
                </a:rPr>
                <a:t>Market basket analysis</a:t>
              </a:r>
            </a:p>
          </p:txBody>
        </p:sp>
        <p:sp>
          <p:nvSpPr>
            <p:cNvPr id="42" name="Rectangle: Rounded Corners 41">
              <a:extLst>
                <a:ext uri="{FF2B5EF4-FFF2-40B4-BE49-F238E27FC236}">
                  <a16:creationId xmlns:a16="http://schemas.microsoft.com/office/drawing/2014/main" id="{33945D6C-A117-13BE-D69A-35BC8671A077}"/>
                </a:ext>
              </a:extLst>
            </p:cNvPr>
            <p:cNvSpPr/>
            <p:nvPr/>
          </p:nvSpPr>
          <p:spPr>
            <a:xfrm>
              <a:off x="9218136" y="1337604"/>
              <a:ext cx="2681480" cy="491566"/>
            </a:xfrm>
            <a:prstGeom prst="roundRect">
              <a:avLst>
                <a:gd name="adj" fmla="val 50000"/>
              </a:avLst>
            </a:prstGeom>
            <a:solidFill>
              <a:srgbClr val="F1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696397"/>
                  </a:solidFill>
                  <a:effectLst/>
                  <a:latin typeface="Söhne"/>
                </a:rPr>
                <a:t>Insights and Conclusion</a:t>
              </a:r>
            </a:p>
          </p:txBody>
        </p:sp>
        <p:sp>
          <p:nvSpPr>
            <p:cNvPr id="43" name="Rectangle: Rounded Corners 42">
              <a:extLst>
                <a:ext uri="{FF2B5EF4-FFF2-40B4-BE49-F238E27FC236}">
                  <a16:creationId xmlns:a16="http://schemas.microsoft.com/office/drawing/2014/main" id="{1F3ABCF1-488A-3D33-9DF4-7632C5293383}"/>
                </a:ext>
              </a:extLst>
            </p:cNvPr>
            <p:cNvSpPr/>
            <p:nvPr/>
          </p:nvSpPr>
          <p:spPr>
            <a:xfrm>
              <a:off x="8304327" y="3498143"/>
              <a:ext cx="2681480" cy="491566"/>
            </a:xfrm>
            <a:prstGeom prst="roundRect">
              <a:avLst>
                <a:gd name="adj" fmla="val 50000"/>
              </a:avLst>
            </a:prstGeom>
            <a:solidFill>
              <a:srgbClr val="1D1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RFM Modeling </a:t>
              </a:r>
              <a:endParaRPr lang="en-IN" sz="1800" b="1" dirty="0">
                <a:solidFill>
                  <a:schemeClr val="bg1"/>
                </a:solidFill>
              </a:endParaRPr>
            </a:p>
          </p:txBody>
        </p:sp>
        <p:grpSp>
          <p:nvGrpSpPr>
            <p:cNvPr id="58" name="Group 57">
              <a:extLst>
                <a:ext uri="{FF2B5EF4-FFF2-40B4-BE49-F238E27FC236}">
                  <a16:creationId xmlns:a16="http://schemas.microsoft.com/office/drawing/2014/main" id="{9BBCB7FA-EE84-800B-E33B-E328971616E8}"/>
                </a:ext>
              </a:extLst>
            </p:cNvPr>
            <p:cNvGrpSpPr/>
            <p:nvPr/>
          </p:nvGrpSpPr>
          <p:grpSpPr>
            <a:xfrm rot="10046237">
              <a:off x="6235759" y="3596570"/>
              <a:ext cx="1337487" cy="2678846"/>
              <a:chOff x="9224642" y="1873780"/>
              <a:chExt cx="1330715" cy="2439803"/>
            </a:xfrm>
            <a:solidFill>
              <a:srgbClr val="696996"/>
            </a:solidFill>
          </p:grpSpPr>
          <p:cxnSp>
            <p:nvCxnSpPr>
              <p:cNvPr id="59" name="Straight Connector 58">
                <a:extLst>
                  <a:ext uri="{FF2B5EF4-FFF2-40B4-BE49-F238E27FC236}">
                    <a16:creationId xmlns:a16="http://schemas.microsoft.com/office/drawing/2014/main" id="{EBFD4490-5DEC-6863-3393-42BEF5B4187D}"/>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4CB5656D-E109-FC22-69FD-1F6937769544}"/>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A21432E9-7992-78BC-5FA5-4AFCD365CA6D}"/>
                </a:ext>
              </a:extLst>
            </p:cNvPr>
            <p:cNvGrpSpPr/>
            <p:nvPr/>
          </p:nvGrpSpPr>
          <p:grpSpPr>
            <a:xfrm rot="431195">
              <a:off x="5021062" y="1380065"/>
              <a:ext cx="766444" cy="1395111"/>
              <a:chOff x="9224642" y="1873780"/>
              <a:chExt cx="1330715" cy="2439803"/>
            </a:xfrm>
            <a:solidFill>
              <a:srgbClr val="696996"/>
            </a:solidFill>
          </p:grpSpPr>
          <p:cxnSp>
            <p:nvCxnSpPr>
              <p:cNvPr id="62" name="Straight Connector 61">
                <a:extLst>
                  <a:ext uri="{FF2B5EF4-FFF2-40B4-BE49-F238E27FC236}">
                    <a16:creationId xmlns:a16="http://schemas.microsoft.com/office/drawing/2014/main" id="{A4F41678-2448-49CC-EFCC-A20FD712650A}"/>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E431829-0660-9C99-5990-D10EDABC15FD}"/>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EBE6DD45-87E2-340C-9095-4915F1B30818}"/>
                </a:ext>
              </a:extLst>
            </p:cNvPr>
            <p:cNvGrpSpPr/>
            <p:nvPr/>
          </p:nvGrpSpPr>
          <p:grpSpPr>
            <a:xfrm rot="19585847">
              <a:off x="3544282" y="1459216"/>
              <a:ext cx="1176609" cy="2001524"/>
              <a:chOff x="9224642" y="1873780"/>
              <a:chExt cx="1330715" cy="2439803"/>
            </a:xfrm>
            <a:solidFill>
              <a:srgbClr val="696996"/>
            </a:solidFill>
          </p:grpSpPr>
          <p:cxnSp>
            <p:nvCxnSpPr>
              <p:cNvPr id="65" name="Straight Connector 64">
                <a:extLst>
                  <a:ext uri="{FF2B5EF4-FFF2-40B4-BE49-F238E27FC236}">
                    <a16:creationId xmlns:a16="http://schemas.microsoft.com/office/drawing/2014/main" id="{725ACC1D-EC70-A917-326F-058649E208F9}"/>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79186BD-FE63-AB27-B8F3-6587974AB88D}"/>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C8C2284E-DC59-30B8-2588-115DF425D50C}"/>
                </a:ext>
              </a:extLst>
            </p:cNvPr>
            <p:cNvGrpSpPr/>
            <p:nvPr/>
          </p:nvGrpSpPr>
          <p:grpSpPr>
            <a:xfrm rot="17279234">
              <a:off x="3896233" y="2911086"/>
              <a:ext cx="774370" cy="1425194"/>
              <a:chOff x="9224642" y="1873780"/>
              <a:chExt cx="1330715" cy="2439803"/>
            </a:xfrm>
            <a:solidFill>
              <a:srgbClr val="696996"/>
            </a:solidFill>
          </p:grpSpPr>
          <p:cxnSp>
            <p:nvCxnSpPr>
              <p:cNvPr id="68" name="Straight Connector 67">
                <a:extLst>
                  <a:ext uri="{FF2B5EF4-FFF2-40B4-BE49-F238E27FC236}">
                    <a16:creationId xmlns:a16="http://schemas.microsoft.com/office/drawing/2014/main" id="{9C2D52AB-56BA-E217-FA34-9DC02B6A05B0}"/>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ECBB0AF-4B0E-80B0-7375-D654025A37C6}"/>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a:extLst>
                <a:ext uri="{FF2B5EF4-FFF2-40B4-BE49-F238E27FC236}">
                  <a16:creationId xmlns:a16="http://schemas.microsoft.com/office/drawing/2014/main" id="{D573B8F9-B2B7-7BB8-9E0B-0A6B4E6A5E1B}"/>
                </a:ext>
              </a:extLst>
            </p:cNvPr>
            <p:cNvGrpSpPr/>
            <p:nvPr/>
          </p:nvGrpSpPr>
          <p:grpSpPr>
            <a:xfrm rot="15441852">
              <a:off x="3747896" y="3718553"/>
              <a:ext cx="1330715" cy="2439803"/>
              <a:chOff x="9224642" y="1873780"/>
              <a:chExt cx="1330715" cy="2439803"/>
            </a:xfrm>
            <a:solidFill>
              <a:srgbClr val="696996"/>
            </a:solidFill>
          </p:grpSpPr>
          <p:cxnSp>
            <p:nvCxnSpPr>
              <p:cNvPr id="71" name="Straight Connector 70">
                <a:extLst>
                  <a:ext uri="{FF2B5EF4-FFF2-40B4-BE49-F238E27FC236}">
                    <a16:creationId xmlns:a16="http://schemas.microsoft.com/office/drawing/2014/main" id="{24A7AEB1-E1E9-7046-2933-A698A409C7C6}"/>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56DA84F5-A411-0466-3781-08E21E70BE1D}"/>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C229A39B-9297-54D6-9447-4B3DACB2900A}"/>
                </a:ext>
              </a:extLst>
            </p:cNvPr>
            <p:cNvGrpSpPr/>
            <p:nvPr/>
          </p:nvGrpSpPr>
          <p:grpSpPr>
            <a:xfrm rot="7695863">
              <a:off x="7041709" y="2914473"/>
              <a:ext cx="770113" cy="1285254"/>
              <a:chOff x="9224642" y="1873780"/>
              <a:chExt cx="1330715" cy="2439803"/>
            </a:xfrm>
            <a:solidFill>
              <a:srgbClr val="696996"/>
            </a:solidFill>
          </p:grpSpPr>
          <p:cxnSp>
            <p:nvCxnSpPr>
              <p:cNvPr id="74" name="Straight Connector 73">
                <a:extLst>
                  <a:ext uri="{FF2B5EF4-FFF2-40B4-BE49-F238E27FC236}">
                    <a16:creationId xmlns:a16="http://schemas.microsoft.com/office/drawing/2014/main" id="{124B78AD-5021-C83D-C555-D9D481C9AB8F}"/>
                  </a:ext>
                </a:extLst>
              </p:cNvPr>
              <p:cNvCxnSpPr/>
              <p:nvPr/>
            </p:nvCxnSpPr>
            <p:spPr>
              <a:xfrm>
                <a:off x="9293087" y="1941514"/>
                <a:ext cx="1262270" cy="2372069"/>
              </a:xfrm>
              <a:prstGeom prst="line">
                <a:avLst/>
              </a:prstGeom>
              <a:grpFill/>
              <a:ln>
                <a:solidFill>
                  <a:srgbClr val="BAB0D8"/>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D749C3E-2AC6-87D7-DDF5-19DC0A93E411}"/>
                  </a:ext>
                </a:extLst>
              </p:cNvPr>
              <p:cNvSpPr/>
              <p:nvPr/>
            </p:nvSpPr>
            <p:spPr>
              <a:xfrm>
                <a:off x="9224642" y="1873780"/>
                <a:ext cx="135468" cy="135468"/>
              </a:xfrm>
              <a:prstGeom prst="ellipse">
                <a:avLst/>
              </a:prstGeom>
              <a:grpFill/>
              <a:ln>
                <a:solidFill>
                  <a:srgbClr val="BAB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Oval 7">
              <a:extLst>
                <a:ext uri="{FF2B5EF4-FFF2-40B4-BE49-F238E27FC236}">
                  <a16:creationId xmlns:a16="http://schemas.microsoft.com/office/drawing/2014/main" id="{3C0391E9-D5FD-FEDF-7B95-B4C2AE578885}"/>
                </a:ext>
              </a:extLst>
            </p:cNvPr>
            <p:cNvSpPr/>
            <p:nvPr/>
          </p:nvSpPr>
          <p:spPr>
            <a:xfrm>
              <a:off x="5050243" y="2539946"/>
              <a:ext cx="1609697" cy="1609696"/>
            </a:xfrm>
            <a:prstGeom prst="ellipse">
              <a:avLst/>
            </a:prstGeom>
            <a:solidFill>
              <a:schemeClr val="bg1"/>
            </a:solidFill>
            <a:ln>
              <a:solidFill>
                <a:schemeClr val="bg1"/>
              </a:solidFill>
            </a:ln>
            <a:effectLst>
              <a:outerShdw blurRad="50800" dist="381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CD903582-2A7D-1F92-2A8B-9A2FBCDC8BE7}"/>
                </a:ext>
              </a:extLst>
            </p:cNvPr>
            <p:cNvSpPr txBox="1"/>
            <p:nvPr/>
          </p:nvSpPr>
          <p:spPr>
            <a:xfrm>
              <a:off x="5205476" y="3084896"/>
              <a:ext cx="1346278" cy="523220"/>
            </a:xfrm>
            <a:prstGeom prst="rect">
              <a:avLst/>
            </a:prstGeom>
            <a:no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2800" b="1" i="0" dirty="0">
                  <a:ln/>
                  <a:solidFill>
                    <a:srgbClr val="1D1ADD"/>
                  </a:solidFill>
                  <a:latin typeface="Söhne"/>
                </a:rPr>
                <a:t>Agenda</a:t>
              </a:r>
              <a:endParaRPr lang="en-IN" sz="2800" b="1" dirty="0">
                <a:ln/>
                <a:solidFill>
                  <a:srgbClr val="1D1ADD"/>
                </a:solidFill>
              </a:endParaRPr>
            </a:p>
          </p:txBody>
        </p:sp>
      </p:grpSp>
    </p:spTree>
    <p:extLst>
      <p:ext uri="{BB962C8B-B14F-4D97-AF65-F5344CB8AC3E}">
        <p14:creationId xmlns:p14="http://schemas.microsoft.com/office/powerpoint/2010/main" val="541617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E69B7D-02FA-6E32-AECD-CC19051E3D89}"/>
              </a:ext>
            </a:extLst>
          </p:cNvPr>
          <p:cNvSpPr txBox="1"/>
          <p:nvPr/>
        </p:nvSpPr>
        <p:spPr>
          <a:xfrm>
            <a:off x="496718" y="1644695"/>
            <a:ext cx="11198563" cy="5047536"/>
          </a:xfrm>
          <a:prstGeom prst="rect">
            <a:avLst/>
          </a:prstGeom>
          <a:noFill/>
        </p:spPr>
        <p:txBody>
          <a:bodyPr wrap="square">
            <a:spAutoFit/>
          </a:bodyPr>
          <a:lstStyle/>
          <a:p>
            <a:pPr marL="447675" indent="-447675" algn="just">
              <a:buFont typeface="Wingdings" panose="05000000000000000000" pitchFamily="2" charset="2"/>
              <a:buChar char="v"/>
            </a:pPr>
            <a:r>
              <a:rPr lang="en-US" sz="2000" b="0" i="0" dirty="0">
                <a:solidFill>
                  <a:srgbClr val="374151"/>
                </a:solidFill>
                <a:effectLst/>
              </a:rPr>
              <a:t>Effective inventory management is crucial for the success and profitability of any e-commerce business, and </a:t>
            </a:r>
            <a:r>
              <a:rPr lang="en-US" sz="2000" b="0" i="0" dirty="0" err="1">
                <a:solidFill>
                  <a:srgbClr val="374151"/>
                </a:solidFill>
                <a:effectLst/>
              </a:rPr>
              <a:t>OList's</a:t>
            </a:r>
            <a:r>
              <a:rPr lang="en-US" sz="2000" b="0" i="0" dirty="0">
                <a:solidFill>
                  <a:srgbClr val="374151"/>
                </a:solidFill>
                <a:effectLst/>
              </a:rPr>
              <a:t> approach to analyzing sales data to prioritize and monitor top-performing products and categories is a sound strategy.</a:t>
            </a:r>
          </a:p>
          <a:p>
            <a:pPr marL="447675" indent="-447675" algn="just">
              <a:buFont typeface="Wingdings" panose="05000000000000000000" pitchFamily="2" charset="2"/>
              <a:buChar char="v"/>
            </a:pPr>
            <a:endParaRPr lang="en-US" sz="1400" b="0" i="0" dirty="0">
              <a:solidFill>
                <a:srgbClr val="374151"/>
              </a:solidFill>
              <a:effectLst/>
            </a:endParaRPr>
          </a:p>
          <a:p>
            <a:pPr marL="447675" indent="-447675" algn="just">
              <a:buFont typeface="Wingdings" panose="05000000000000000000" pitchFamily="2" charset="2"/>
              <a:buChar char="v"/>
            </a:pPr>
            <a:r>
              <a:rPr lang="en-US" sz="2000" b="0" i="0" dirty="0">
                <a:solidFill>
                  <a:srgbClr val="374151"/>
                </a:solidFill>
                <a:effectLst/>
              </a:rPr>
              <a:t>The use of Pareto analysis allows businesses to identify the 20% of products or categories that account for 80% of total orders and revenue. By focusing on these top performers, businesses can allocate resources more effectively and streamline their operations.</a:t>
            </a:r>
          </a:p>
          <a:p>
            <a:pPr marL="447675" indent="-447675" algn="just">
              <a:buFont typeface="Wingdings" panose="05000000000000000000" pitchFamily="2" charset="2"/>
              <a:buChar char="v"/>
            </a:pPr>
            <a:endParaRPr lang="en-US" sz="1400" b="0" i="0" dirty="0">
              <a:solidFill>
                <a:srgbClr val="374151"/>
              </a:solidFill>
              <a:effectLst/>
            </a:endParaRPr>
          </a:p>
          <a:p>
            <a:pPr marL="447675" indent="-447675" algn="just">
              <a:buFont typeface="Wingdings" panose="05000000000000000000" pitchFamily="2" charset="2"/>
              <a:buChar char="v"/>
            </a:pPr>
            <a:r>
              <a:rPr lang="en-US" sz="2000" b="0" i="0" dirty="0">
                <a:solidFill>
                  <a:srgbClr val="374151"/>
                </a:solidFill>
                <a:effectLst/>
              </a:rPr>
              <a:t>RFM modeling provides a more detailed view of customer behavior, allowing businesses to segment products based on recency, frequency, and monetary value. This information can be used to tailor marketing strategies and inventory management practices to specific customer groups and optimize overall performance.</a:t>
            </a:r>
          </a:p>
          <a:p>
            <a:pPr marL="447675" indent="-447675" algn="just">
              <a:buFont typeface="Wingdings" panose="05000000000000000000" pitchFamily="2" charset="2"/>
              <a:buChar char="v"/>
            </a:pPr>
            <a:endParaRPr lang="en-US" sz="1400" b="0" i="0" dirty="0">
              <a:solidFill>
                <a:srgbClr val="374151"/>
              </a:solidFill>
              <a:effectLst/>
            </a:endParaRPr>
          </a:p>
          <a:p>
            <a:pPr marL="447675" indent="-447675" algn="just">
              <a:buFont typeface="Wingdings" panose="05000000000000000000" pitchFamily="2" charset="2"/>
              <a:buChar char="v"/>
            </a:pPr>
            <a:r>
              <a:rPr lang="en-US" sz="2000" b="0" i="0" dirty="0">
                <a:solidFill>
                  <a:srgbClr val="374151"/>
                </a:solidFill>
                <a:effectLst/>
              </a:rPr>
              <a:t>By implementing data-driven inventory management strategies, businesses like </a:t>
            </a:r>
            <a:r>
              <a:rPr lang="en-US" sz="2000" b="0" i="0" dirty="0" err="1">
                <a:solidFill>
                  <a:srgbClr val="374151"/>
                </a:solidFill>
                <a:effectLst/>
              </a:rPr>
              <a:t>OList</a:t>
            </a:r>
            <a:r>
              <a:rPr lang="en-US" sz="2000" b="0" i="0" dirty="0">
                <a:solidFill>
                  <a:srgbClr val="374151"/>
                </a:solidFill>
                <a:effectLst/>
              </a:rPr>
              <a:t> can reduce costs, improve profitability, and enhance the overall customer experience. This is especially important in the highly competitive and rapidly evolving e-commerce landscape, where efficient operations and effective marketing are critical for success.</a:t>
            </a:r>
          </a:p>
        </p:txBody>
      </p:sp>
      <p:sp>
        <p:nvSpPr>
          <p:cNvPr id="5" name="Rectangle 4">
            <a:extLst>
              <a:ext uri="{FF2B5EF4-FFF2-40B4-BE49-F238E27FC236}">
                <a16:creationId xmlns:a16="http://schemas.microsoft.com/office/drawing/2014/main" id="{656CFB95-EF9C-8E9F-AC84-926C589E6EFC}"/>
              </a:ext>
            </a:extLst>
          </p:cNvPr>
          <p:cNvSpPr/>
          <p:nvPr/>
        </p:nvSpPr>
        <p:spPr>
          <a:xfrm>
            <a:off x="3730197" y="165769"/>
            <a:ext cx="408958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i="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Conclusion</a:t>
            </a:r>
            <a:endParaRPr lang="en-IN" sz="5400" dirty="0">
              <a:ln w="0"/>
              <a:solidFill>
                <a:schemeClr val="bg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73948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CC6F0-3422-63A5-0B65-C0E6317C49B7}"/>
              </a:ext>
            </a:extLst>
          </p:cNvPr>
          <p:cNvSpPr txBox="1"/>
          <p:nvPr/>
        </p:nvSpPr>
        <p:spPr>
          <a:xfrm>
            <a:off x="119161" y="1628430"/>
            <a:ext cx="11729127" cy="4985980"/>
          </a:xfrm>
          <a:prstGeom prst="rect">
            <a:avLst/>
          </a:prstGeom>
          <a:noFill/>
        </p:spPr>
        <p:txBody>
          <a:bodyPr wrap="square">
            <a:spAutoFit/>
          </a:bodyPr>
          <a:lstStyle/>
          <a:p>
            <a:pPr marL="447675" indent="-447675" algn="just">
              <a:buFont typeface="Wingdings" panose="05000000000000000000" pitchFamily="2" charset="2"/>
              <a:buChar char="Ø"/>
            </a:pPr>
            <a:r>
              <a:rPr lang="en-US" sz="2400" b="0" i="0" dirty="0">
                <a:solidFill>
                  <a:srgbClr val="374151"/>
                </a:solidFill>
                <a:effectLst/>
              </a:rPr>
              <a:t>The "Toys" category is a high-priority inventory item, accounting for a significant portion of total orders and revenue. However, it also has a large number of infrequent products, which should be considered for reduction.</a:t>
            </a:r>
          </a:p>
          <a:p>
            <a:pPr marL="447675" indent="-447675" algn="just">
              <a:buFont typeface="Wingdings" panose="05000000000000000000" pitchFamily="2" charset="2"/>
              <a:buChar char="Ø"/>
            </a:pPr>
            <a:endParaRPr lang="en-US" b="0" i="0" dirty="0">
              <a:solidFill>
                <a:srgbClr val="374151"/>
              </a:solidFill>
              <a:effectLst/>
            </a:endParaRPr>
          </a:p>
          <a:p>
            <a:pPr marL="447675" indent="-447675" algn="just">
              <a:buFont typeface="Wingdings" panose="05000000000000000000" pitchFamily="2" charset="2"/>
              <a:buChar char="Ø"/>
            </a:pPr>
            <a:r>
              <a:rPr lang="en-US" sz="2400" b="0" i="0" dirty="0">
                <a:solidFill>
                  <a:srgbClr val="374151"/>
                </a:solidFill>
                <a:effectLst/>
              </a:rPr>
              <a:t>The market basket analysis indicated that "Toys" and "</a:t>
            </a:r>
            <a:r>
              <a:rPr lang="en-US" sz="2400" b="0" i="0" dirty="0" err="1">
                <a:solidFill>
                  <a:srgbClr val="374151"/>
                </a:solidFill>
                <a:effectLst/>
              </a:rPr>
              <a:t>Bed_Bath_Table</a:t>
            </a:r>
            <a:r>
              <a:rPr lang="en-US" sz="2400" b="0" i="0" dirty="0">
                <a:solidFill>
                  <a:srgbClr val="374151"/>
                </a:solidFill>
                <a:effectLst/>
              </a:rPr>
              <a:t>" are frequently purchased together, suggesting that placing these products together can lead to increased sales.</a:t>
            </a:r>
          </a:p>
          <a:p>
            <a:pPr marL="447675" indent="-447675" algn="just">
              <a:buFont typeface="Wingdings" panose="05000000000000000000" pitchFamily="2" charset="2"/>
              <a:buChar char="Ø"/>
            </a:pPr>
            <a:endParaRPr lang="en-US" b="0" i="0" dirty="0">
              <a:solidFill>
                <a:srgbClr val="374151"/>
              </a:solidFill>
              <a:effectLst/>
            </a:endParaRPr>
          </a:p>
          <a:p>
            <a:pPr marL="447675" indent="-447675" algn="just">
              <a:buFont typeface="Wingdings" panose="05000000000000000000" pitchFamily="2" charset="2"/>
              <a:buChar char="Ø"/>
            </a:pPr>
            <a:r>
              <a:rPr lang="en-US" sz="2400" b="0" i="0" dirty="0">
                <a:solidFill>
                  <a:srgbClr val="374151"/>
                </a:solidFill>
                <a:effectLst/>
              </a:rPr>
              <a:t>The RFM modeling revealed that a significant portion of sales come from affordable products that are sold less frequently and products that are sold at an average price point.</a:t>
            </a:r>
          </a:p>
          <a:p>
            <a:pPr marL="447675" indent="-447675" algn="just">
              <a:buFont typeface="Wingdings" panose="05000000000000000000" pitchFamily="2" charset="2"/>
              <a:buChar char="Ø"/>
            </a:pPr>
            <a:endParaRPr lang="en-US" b="0" i="0" dirty="0">
              <a:solidFill>
                <a:srgbClr val="374151"/>
              </a:solidFill>
              <a:effectLst/>
            </a:endParaRPr>
          </a:p>
          <a:p>
            <a:pPr marL="447675" indent="-447675" algn="just">
              <a:buFont typeface="Wingdings" panose="05000000000000000000" pitchFamily="2" charset="2"/>
              <a:buChar char="Ø"/>
            </a:pPr>
            <a:r>
              <a:rPr lang="en-US" sz="2400" b="0" i="0" dirty="0">
                <a:solidFill>
                  <a:srgbClr val="374151"/>
                </a:solidFill>
                <a:effectLst/>
              </a:rPr>
              <a:t>The "superhit products" segment has the least number of products, indicating opportunities for effective promotion or pricing adjustments to increase sales.</a:t>
            </a:r>
          </a:p>
        </p:txBody>
      </p:sp>
      <p:sp>
        <p:nvSpPr>
          <p:cNvPr id="5" name="Rectangle 4">
            <a:extLst>
              <a:ext uri="{FF2B5EF4-FFF2-40B4-BE49-F238E27FC236}">
                <a16:creationId xmlns:a16="http://schemas.microsoft.com/office/drawing/2014/main" id="{0569D9FB-F0F5-1454-26DF-1E9CE3481659}"/>
              </a:ext>
            </a:extLst>
          </p:cNvPr>
          <p:cNvSpPr/>
          <p:nvPr/>
        </p:nvSpPr>
        <p:spPr>
          <a:xfrm>
            <a:off x="4432658" y="126858"/>
            <a:ext cx="310213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i="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Insights</a:t>
            </a:r>
            <a:endParaRPr lang="en-IN" sz="5400" dirty="0">
              <a:ln w="0"/>
              <a:solidFill>
                <a:schemeClr val="bg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3797512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7018E1-CA09-0B38-C9F1-4C6903488832}"/>
              </a:ext>
            </a:extLst>
          </p:cNvPr>
          <p:cNvSpPr txBox="1"/>
          <p:nvPr/>
        </p:nvSpPr>
        <p:spPr>
          <a:xfrm>
            <a:off x="527724" y="1496785"/>
            <a:ext cx="11009280" cy="4985980"/>
          </a:xfrm>
          <a:prstGeom prst="rect">
            <a:avLst/>
          </a:prstGeom>
          <a:noFill/>
        </p:spPr>
        <p:txBody>
          <a:bodyPr wrap="square">
            <a:spAutoFit/>
          </a:bodyPr>
          <a:lstStyle/>
          <a:p>
            <a:pPr marL="447675" indent="-447675" algn="just">
              <a:buSzPct val="90000"/>
              <a:buFont typeface="Wingdings" panose="05000000000000000000" pitchFamily="2" charset="2"/>
              <a:buChar char="q"/>
            </a:pPr>
            <a:r>
              <a:rPr lang="en-US" sz="2400" b="0" i="0" dirty="0">
                <a:solidFill>
                  <a:srgbClr val="374151"/>
                </a:solidFill>
                <a:effectLst/>
                <a:latin typeface="Söhne"/>
              </a:rPr>
              <a:t>Monitor the "Toys," "</a:t>
            </a:r>
            <a:r>
              <a:rPr lang="en-US" sz="2400" b="0" i="0" dirty="0" err="1">
                <a:solidFill>
                  <a:srgbClr val="374151"/>
                </a:solidFill>
                <a:effectLst/>
                <a:latin typeface="Söhne"/>
              </a:rPr>
              <a:t>Health_Beauty</a:t>
            </a:r>
            <a:r>
              <a:rPr lang="en-US" sz="2400" b="0" i="0" dirty="0">
                <a:solidFill>
                  <a:srgbClr val="374151"/>
                </a:solidFill>
                <a:effectLst/>
                <a:latin typeface="Söhne"/>
              </a:rPr>
              <a:t>," and "</a:t>
            </a:r>
            <a:r>
              <a:rPr lang="en-US" sz="2400" b="0" i="0" dirty="0" err="1">
                <a:solidFill>
                  <a:srgbClr val="374151"/>
                </a:solidFill>
                <a:effectLst/>
                <a:latin typeface="Söhne"/>
              </a:rPr>
              <a:t>Bed_Bath_Table</a:t>
            </a:r>
            <a:r>
              <a:rPr lang="en-US" sz="2400" b="0" i="0" dirty="0">
                <a:solidFill>
                  <a:srgbClr val="374151"/>
                </a:solidFill>
                <a:effectLst/>
                <a:latin typeface="Söhne"/>
              </a:rPr>
              <a:t>" categories closely as they account for a significant portion of total orders and revenue.</a:t>
            </a:r>
          </a:p>
          <a:p>
            <a:pPr marL="447675" indent="-447675" algn="just">
              <a:buSzPct val="90000"/>
              <a:buFont typeface="Wingdings" panose="05000000000000000000" pitchFamily="2" charset="2"/>
              <a:buChar char="q"/>
            </a:pPr>
            <a:endParaRPr lang="en-US" b="0" i="0" dirty="0">
              <a:solidFill>
                <a:srgbClr val="374151"/>
              </a:solidFill>
              <a:effectLst/>
              <a:latin typeface="Söhne"/>
            </a:endParaRPr>
          </a:p>
          <a:p>
            <a:pPr marL="447675" indent="-447675" algn="just">
              <a:buSzPct val="90000"/>
              <a:buFont typeface="Wingdings" panose="05000000000000000000" pitchFamily="2" charset="2"/>
              <a:buChar char="q"/>
            </a:pPr>
            <a:r>
              <a:rPr lang="en-US" sz="2400" b="0" i="0" dirty="0">
                <a:solidFill>
                  <a:srgbClr val="374151"/>
                </a:solidFill>
                <a:effectLst/>
                <a:latin typeface="Söhne"/>
              </a:rPr>
              <a:t>Consider reducing the number of infrequent products in the "Toys" category to optimize inventory management.</a:t>
            </a:r>
          </a:p>
          <a:p>
            <a:pPr marL="447675" indent="-447675" algn="just">
              <a:buSzPct val="90000"/>
              <a:buFont typeface="Wingdings" panose="05000000000000000000" pitchFamily="2" charset="2"/>
              <a:buChar char="q"/>
            </a:pPr>
            <a:endParaRPr lang="en-US" b="0" i="0" dirty="0">
              <a:solidFill>
                <a:srgbClr val="374151"/>
              </a:solidFill>
              <a:effectLst/>
              <a:latin typeface="Söhne"/>
            </a:endParaRPr>
          </a:p>
          <a:p>
            <a:pPr marL="447675" indent="-447675" algn="just">
              <a:buSzPct val="90000"/>
              <a:buFont typeface="Wingdings" panose="05000000000000000000" pitchFamily="2" charset="2"/>
              <a:buChar char="q"/>
            </a:pPr>
            <a:r>
              <a:rPr lang="en-US" sz="2400" b="0" i="0" dirty="0">
                <a:solidFill>
                  <a:srgbClr val="374151"/>
                </a:solidFill>
                <a:effectLst/>
                <a:latin typeface="Söhne"/>
              </a:rPr>
              <a:t>Place "Toys" and "</a:t>
            </a:r>
            <a:r>
              <a:rPr lang="en-US" sz="2400" b="0" i="0" dirty="0" err="1">
                <a:solidFill>
                  <a:srgbClr val="374151"/>
                </a:solidFill>
                <a:effectLst/>
                <a:latin typeface="Söhne"/>
              </a:rPr>
              <a:t>Bed_Bath_Table</a:t>
            </a:r>
            <a:r>
              <a:rPr lang="en-US" sz="2400" b="0" i="0" dirty="0">
                <a:solidFill>
                  <a:srgbClr val="374151"/>
                </a:solidFill>
                <a:effectLst/>
                <a:latin typeface="Söhne"/>
              </a:rPr>
              <a:t>" products together to encourage more purchases.</a:t>
            </a:r>
          </a:p>
          <a:p>
            <a:pPr marL="447675" indent="-447675" algn="just">
              <a:buSzPct val="90000"/>
              <a:buFont typeface="Wingdings" panose="05000000000000000000" pitchFamily="2" charset="2"/>
              <a:buChar char="q"/>
            </a:pPr>
            <a:endParaRPr lang="en-US" b="0" i="0" dirty="0">
              <a:solidFill>
                <a:srgbClr val="374151"/>
              </a:solidFill>
              <a:effectLst/>
              <a:latin typeface="Söhne"/>
            </a:endParaRPr>
          </a:p>
          <a:p>
            <a:pPr marL="447675" indent="-447675" algn="just">
              <a:buSzPct val="90000"/>
              <a:buFont typeface="Wingdings" panose="05000000000000000000" pitchFamily="2" charset="2"/>
              <a:buChar char="q"/>
            </a:pPr>
            <a:r>
              <a:rPr lang="en-US" sz="2400" b="0" i="0" dirty="0">
                <a:solidFill>
                  <a:srgbClr val="374151"/>
                </a:solidFill>
                <a:effectLst/>
                <a:latin typeface="Söhne"/>
              </a:rPr>
              <a:t>Develop targeted marketing strategies for products in the "superhit products" segment to increase sales.</a:t>
            </a:r>
          </a:p>
          <a:p>
            <a:pPr marL="447675" indent="-447675" algn="just">
              <a:buSzPct val="90000"/>
              <a:buFont typeface="Wingdings" panose="05000000000000000000" pitchFamily="2" charset="2"/>
              <a:buChar char="q"/>
            </a:pPr>
            <a:endParaRPr lang="en-US" b="0" i="0" dirty="0">
              <a:solidFill>
                <a:srgbClr val="374151"/>
              </a:solidFill>
              <a:effectLst/>
              <a:latin typeface="Söhne"/>
            </a:endParaRPr>
          </a:p>
          <a:p>
            <a:pPr marL="447675" indent="-447675" algn="just">
              <a:buSzPct val="90000"/>
              <a:buFont typeface="Wingdings" panose="05000000000000000000" pitchFamily="2" charset="2"/>
              <a:buChar char="q"/>
            </a:pPr>
            <a:r>
              <a:rPr lang="en-US" sz="2400" b="0" i="0" dirty="0">
                <a:solidFill>
                  <a:srgbClr val="374151"/>
                </a:solidFill>
                <a:effectLst/>
                <a:latin typeface="Söhne"/>
              </a:rPr>
              <a:t>Consider pricing adjustments or effective promotion for products in the "hardly any sale product" segment.</a:t>
            </a:r>
          </a:p>
        </p:txBody>
      </p:sp>
      <p:sp>
        <p:nvSpPr>
          <p:cNvPr id="5" name="Rectangle 4">
            <a:extLst>
              <a:ext uri="{FF2B5EF4-FFF2-40B4-BE49-F238E27FC236}">
                <a16:creationId xmlns:a16="http://schemas.microsoft.com/office/drawing/2014/main" id="{193D58CB-4A74-555E-F666-09DFD75EC752}"/>
              </a:ext>
            </a:extLst>
          </p:cNvPr>
          <p:cNvSpPr/>
          <p:nvPr/>
        </p:nvSpPr>
        <p:spPr>
          <a:xfrm>
            <a:off x="2731938" y="204679"/>
            <a:ext cx="672812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i="0"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Recommendations:</a:t>
            </a:r>
            <a:endParaRPr lang="en-IN" sz="5400" dirty="0">
              <a:ln w="0"/>
              <a:solidFill>
                <a:schemeClr val="bg1"/>
              </a:solidFill>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274729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4CB12-BDD0-B63D-130F-0F3946028B4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2000" contrast="22000"/>
                    </a14:imgEffect>
                  </a14:imgLayer>
                </a14:imgProps>
              </a:ext>
            </a:extLst>
          </a:blip>
          <a:stretch>
            <a:fillRect/>
          </a:stretch>
        </p:blipFill>
        <p:spPr>
          <a:xfrm>
            <a:off x="0" y="-1"/>
            <a:ext cx="12192000" cy="6858001"/>
          </a:xfrm>
          <a:prstGeom prst="rect">
            <a:avLst/>
          </a:prstGeom>
        </p:spPr>
      </p:pic>
      <p:sp>
        <p:nvSpPr>
          <p:cNvPr id="3" name="Rectangle 2">
            <a:extLst>
              <a:ext uri="{FF2B5EF4-FFF2-40B4-BE49-F238E27FC236}">
                <a16:creationId xmlns:a16="http://schemas.microsoft.com/office/drawing/2014/main" id="{CA435C76-33FC-3AEA-04C5-576DD8A655F5}"/>
              </a:ext>
            </a:extLst>
          </p:cNvPr>
          <p:cNvSpPr/>
          <p:nvPr/>
        </p:nvSpPr>
        <p:spPr>
          <a:xfrm>
            <a:off x="672830" y="1906621"/>
            <a:ext cx="10846340" cy="2215991"/>
          </a:xfrm>
          <a:prstGeom prst="rect">
            <a:avLst/>
          </a:prstGeom>
          <a:noFill/>
        </p:spPr>
        <p:txBody>
          <a:bodyPr wrap="square" lIns="91440" tIns="45720" rIns="91440" bIns="45720">
            <a:spAutoFit/>
          </a:bodyPr>
          <a:lstStyle/>
          <a:p>
            <a:pPr algn="ctr"/>
            <a:r>
              <a:rPr lang="en-US" sz="13800" b="1" cap="none" spc="0"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Broadway" panose="04040905080B02020502" pitchFamily="82" charset="0"/>
              </a:rPr>
              <a:t>Thank You</a:t>
            </a:r>
          </a:p>
        </p:txBody>
      </p:sp>
    </p:spTree>
    <p:extLst>
      <p:ext uri="{BB962C8B-B14F-4D97-AF65-F5344CB8AC3E}">
        <p14:creationId xmlns:p14="http://schemas.microsoft.com/office/powerpoint/2010/main" val="359548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38E134-1BEC-2471-447C-664083D3330F}"/>
              </a:ext>
            </a:extLst>
          </p:cNvPr>
          <p:cNvSpPr txBox="1"/>
          <p:nvPr/>
        </p:nvSpPr>
        <p:spPr>
          <a:xfrm>
            <a:off x="320040" y="1853227"/>
            <a:ext cx="11551920" cy="4401205"/>
          </a:xfrm>
          <a:prstGeom prst="rect">
            <a:avLst/>
          </a:prstGeom>
          <a:noFill/>
        </p:spPr>
        <p:txBody>
          <a:bodyPr wrap="square">
            <a:spAutoFit/>
          </a:bodyPr>
          <a:lstStyle/>
          <a:p>
            <a:pPr algn="just"/>
            <a:r>
              <a:rPr lang="en-US" sz="2800" b="0" i="0" dirty="0">
                <a:effectLst/>
              </a:rPr>
              <a:t>	</a:t>
            </a:r>
            <a:r>
              <a:rPr lang="en-US" sz="2800" b="1" i="0" dirty="0" err="1">
                <a:effectLst/>
              </a:rPr>
              <a:t>Olist</a:t>
            </a:r>
            <a:r>
              <a:rPr lang="en-US" sz="2800" b="0" i="0" dirty="0">
                <a:effectLst/>
              </a:rPr>
              <a:t> was founded in 2015 and has become one of the largest online marketplaces in Brazil. Their platform helps small businesses sell their products online without needing their own infrastructure or website. The platform includes a range of services and tools to help businesses sell more effectively, and they also provide data analytics to help businesses understand their customers and optimize their sales strategies.</a:t>
            </a:r>
          </a:p>
          <a:p>
            <a:pPr algn="just"/>
            <a:endParaRPr lang="en-US" sz="2800" b="0" i="0" dirty="0">
              <a:effectLst/>
            </a:endParaRPr>
          </a:p>
          <a:p>
            <a:pPr algn="just"/>
            <a:r>
              <a:rPr lang="en-US" sz="2800" b="0" i="0" dirty="0">
                <a:effectLst/>
              </a:rPr>
              <a:t>	They have also received several awards and recognitions for their innovative business model and positive impact on the e-commerce industry in Brazil.</a:t>
            </a:r>
          </a:p>
        </p:txBody>
      </p:sp>
      <p:sp>
        <p:nvSpPr>
          <p:cNvPr id="8" name="Rectangle 7">
            <a:extLst>
              <a:ext uri="{FF2B5EF4-FFF2-40B4-BE49-F238E27FC236}">
                <a16:creationId xmlns:a16="http://schemas.microsoft.com/office/drawing/2014/main" id="{350D90C6-EEA3-4D1D-9666-AEF17D169909}"/>
              </a:ext>
            </a:extLst>
          </p:cNvPr>
          <p:cNvSpPr/>
          <p:nvPr/>
        </p:nvSpPr>
        <p:spPr>
          <a:xfrm>
            <a:off x="3626124" y="25290"/>
            <a:ext cx="2662909"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6000" b="1" i="0" dirty="0">
                <a:ln/>
                <a:solidFill>
                  <a:schemeClr val="bg1"/>
                </a:solidFill>
                <a:latin typeface="Arial Black" panose="020B0A04020102020204" pitchFamily="34" charset="0"/>
              </a:rPr>
              <a:t>About</a:t>
            </a:r>
            <a:endParaRPr lang="en-IN" sz="6000" b="1" dirty="0">
              <a:ln/>
              <a:solidFill>
                <a:schemeClr val="bg1"/>
              </a:solidFill>
              <a:latin typeface="Arial Black" panose="020B0A04020102020204" pitchFamily="34" charset="0"/>
            </a:endParaRPr>
          </a:p>
        </p:txBody>
      </p:sp>
      <p:pic>
        <p:nvPicPr>
          <p:cNvPr id="3074" name="Picture 2" descr="Olist Logo PNG Vector (SVG) Free Download">
            <a:extLst>
              <a:ext uri="{FF2B5EF4-FFF2-40B4-BE49-F238E27FC236}">
                <a16:creationId xmlns:a16="http://schemas.microsoft.com/office/drawing/2014/main" id="{3AF6AC3A-467D-2511-BAFB-83AD152D6D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61" t="27144" b="29772"/>
          <a:stretch/>
        </p:blipFill>
        <p:spPr bwMode="auto">
          <a:xfrm>
            <a:off x="6289033" y="0"/>
            <a:ext cx="2041086" cy="92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195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87B260-D65A-229C-1F87-F858FA033B89}"/>
              </a:ext>
            </a:extLst>
          </p:cNvPr>
          <p:cNvSpPr txBox="1"/>
          <p:nvPr/>
        </p:nvSpPr>
        <p:spPr>
          <a:xfrm>
            <a:off x="876300" y="2441767"/>
            <a:ext cx="10439400" cy="3108543"/>
          </a:xfrm>
          <a:prstGeom prst="rect">
            <a:avLst/>
          </a:prstGeom>
          <a:noFill/>
        </p:spPr>
        <p:txBody>
          <a:bodyPr wrap="square">
            <a:spAutoFit/>
          </a:bodyPr>
          <a:lstStyle/>
          <a:p>
            <a:pPr algn="just"/>
            <a:r>
              <a:rPr lang="en-US" sz="2800" dirty="0">
                <a:effectLst/>
              </a:rPr>
              <a:t>	</a:t>
            </a:r>
            <a:r>
              <a:rPr lang="en-US" sz="2800" b="1" dirty="0" err="1">
                <a:effectLst/>
              </a:rPr>
              <a:t>OList</a:t>
            </a:r>
            <a:r>
              <a:rPr lang="en-US" sz="2800" dirty="0">
                <a:effectLst/>
              </a:rPr>
              <a:t>, an e-commerce company, is facing losses and wants to manage inventory effectively to reduce costs. The goal is to identify top revenue generating products and analyze customer purchase behavior using market basket analysis. This analysis will help identify products that are more likely to be purchased individually or in combination with others. The company aims to reduce the number of items in specific categories without significantly impacting business.</a:t>
            </a:r>
          </a:p>
        </p:txBody>
      </p:sp>
      <p:sp>
        <p:nvSpPr>
          <p:cNvPr id="7" name="Rectangle 6">
            <a:extLst>
              <a:ext uri="{FF2B5EF4-FFF2-40B4-BE49-F238E27FC236}">
                <a16:creationId xmlns:a16="http://schemas.microsoft.com/office/drawing/2014/main" id="{D215EEDD-6D15-2960-08A3-37EEAC67F285}"/>
              </a:ext>
            </a:extLst>
          </p:cNvPr>
          <p:cNvSpPr/>
          <p:nvPr/>
        </p:nvSpPr>
        <p:spPr>
          <a:xfrm>
            <a:off x="3213448" y="124456"/>
            <a:ext cx="576510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5400" b="1" dirty="0">
                <a:ln w="0"/>
                <a:solidFill>
                  <a:schemeClr val="bg1"/>
                </a:solidFill>
                <a:effectLst>
                  <a:outerShdw blurRad="38100" dist="19050" dir="2700000" algn="tl" rotWithShape="0">
                    <a:schemeClr val="dk1">
                      <a:alpha val="40000"/>
                    </a:schemeClr>
                  </a:outerShdw>
                </a:effectLst>
              </a:rPr>
              <a:t>Problem Statement</a:t>
            </a:r>
          </a:p>
        </p:txBody>
      </p:sp>
    </p:spTree>
    <p:extLst>
      <p:ext uri="{BB962C8B-B14F-4D97-AF65-F5344CB8AC3E}">
        <p14:creationId xmlns:p14="http://schemas.microsoft.com/office/powerpoint/2010/main" val="3728986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57A0A57-367B-E1F4-58A9-1B6D1ED0BA4E}"/>
              </a:ext>
            </a:extLst>
          </p:cNvPr>
          <p:cNvGrpSpPr/>
          <p:nvPr/>
        </p:nvGrpSpPr>
        <p:grpSpPr>
          <a:xfrm>
            <a:off x="1984442" y="1439426"/>
            <a:ext cx="9209115" cy="5226731"/>
            <a:chOff x="1754074" y="1136922"/>
            <a:chExt cx="9517305" cy="5422498"/>
          </a:xfrm>
        </p:grpSpPr>
        <p:sp>
          <p:nvSpPr>
            <p:cNvPr id="3101" name="Google Shape;884;p19">
              <a:extLst>
                <a:ext uri="{FF2B5EF4-FFF2-40B4-BE49-F238E27FC236}">
                  <a16:creationId xmlns:a16="http://schemas.microsoft.com/office/drawing/2014/main" id="{39DFBA42-DB0D-D69E-A98F-E95B5ED42AD7}"/>
                </a:ext>
              </a:extLst>
            </p:cNvPr>
            <p:cNvSpPr/>
            <p:nvPr/>
          </p:nvSpPr>
          <p:spPr>
            <a:xfrm>
              <a:off x="3431661" y="5301304"/>
              <a:ext cx="7839718" cy="1071673"/>
            </a:xfrm>
            <a:custGeom>
              <a:avLst/>
              <a:gdLst/>
              <a:ahLst/>
              <a:cxnLst/>
              <a:rect l="l" t="t" r="r" b="b"/>
              <a:pathLst>
                <a:path w="162807" h="23968" extrusionOk="0">
                  <a:moveTo>
                    <a:pt x="1" y="0"/>
                  </a:moveTo>
                  <a:lnTo>
                    <a:pt x="1" y="23967"/>
                  </a:lnTo>
                  <a:lnTo>
                    <a:pt x="150817" y="23967"/>
                  </a:lnTo>
                  <a:cubicBezTo>
                    <a:pt x="157437" y="23967"/>
                    <a:pt x="162807" y="18610"/>
                    <a:pt x="162807" y="11990"/>
                  </a:cubicBezTo>
                  <a:cubicBezTo>
                    <a:pt x="162807" y="5370"/>
                    <a:pt x="157437" y="0"/>
                    <a:pt x="150817"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885;p19">
              <a:extLst>
                <a:ext uri="{FF2B5EF4-FFF2-40B4-BE49-F238E27FC236}">
                  <a16:creationId xmlns:a16="http://schemas.microsoft.com/office/drawing/2014/main" id="{CB25DFA1-6B3A-271B-F8C5-3E1C5B7FE0F4}"/>
                </a:ext>
              </a:extLst>
            </p:cNvPr>
            <p:cNvSpPr/>
            <p:nvPr/>
          </p:nvSpPr>
          <p:spPr>
            <a:xfrm>
              <a:off x="10220121" y="5397127"/>
              <a:ext cx="946601" cy="879497"/>
            </a:xfrm>
            <a:custGeom>
              <a:avLst/>
              <a:gdLst/>
              <a:ahLst/>
              <a:cxnLst/>
              <a:rect l="l" t="t" r="r" b="b"/>
              <a:pathLst>
                <a:path w="19658" h="19670" extrusionOk="0">
                  <a:moveTo>
                    <a:pt x="9823" y="0"/>
                  </a:moveTo>
                  <a:cubicBezTo>
                    <a:pt x="4394" y="0"/>
                    <a:pt x="1" y="4406"/>
                    <a:pt x="1" y="9835"/>
                  </a:cubicBezTo>
                  <a:cubicBezTo>
                    <a:pt x="1" y="15264"/>
                    <a:pt x="4394" y="19669"/>
                    <a:pt x="9823" y="19669"/>
                  </a:cubicBezTo>
                  <a:cubicBezTo>
                    <a:pt x="15253" y="19669"/>
                    <a:pt x="19658" y="15264"/>
                    <a:pt x="19658" y="9835"/>
                  </a:cubicBezTo>
                  <a:cubicBezTo>
                    <a:pt x="19658" y="4406"/>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886;p19">
              <a:extLst>
                <a:ext uri="{FF2B5EF4-FFF2-40B4-BE49-F238E27FC236}">
                  <a16:creationId xmlns:a16="http://schemas.microsoft.com/office/drawing/2014/main" id="{6BDB7780-7905-8225-F94B-0BE7634C90D2}"/>
                </a:ext>
              </a:extLst>
            </p:cNvPr>
            <p:cNvSpPr/>
            <p:nvPr/>
          </p:nvSpPr>
          <p:spPr>
            <a:xfrm>
              <a:off x="2501108" y="5102593"/>
              <a:ext cx="1615693" cy="1456827"/>
            </a:xfrm>
            <a:custGeom>
              <a:avLst/>
              <a:gdLst/>
              <a:ahLst/>
              <a:cxnLst/>
              <a:rect l="l" t="t" r="r" b="b"/>
              <a:pathLst>
                <a:path w="33553" h="32582" extrusionOk="0">
                  <a:moveTo>
                    <a:pt x="16777" y="0"/>
                  </a:moveTo>
                  <a:cubicBezTo>
                    <a:pt x="15506" y="0"/>
                    <a:pt x="14235" y="485"/>
                    <a:pt x="13265" y="1456"/>
                  </a:cubicBezTo>
                  <a:lnTo>
                    <a:pt x="1942" y="12790"/>
                  </a:lnTo>
                  <a:cubicBezTo>
                    <a:pt x="1" y="14719"/>
                    <a:pt x="1" y="17862"/>
                    <a:pt x="1942" y="19803"/>
                  </a:cubicBezTo>
                  <a:lnTo>
                    <a:pt x="13265" y="31126"/>
                  </a:lnTo>
                  <a:cubicBezTo>
                    <a:pt x="14235" y="32096"/>
                    <a:pt x="15506" y="32582"/>
                    <a:pt x="16777" y="32582"/>
                  </a:cubicBezTo>
                  <a:cubicBezTo>
                    <a:pt x="18048" y="32582"/>
                    <a:pt x="19319" y="32096"/>
                    <a:pt x="20289" y="31126"/>
                  </a:cubicBezTo>
                  <a:lnTo>
                    <a:pt x="31612" y="19803"/>
                  </a:lnTo>
                  <a:cubicBezTo>
                    <a:pt x="33553" y="17862"/>
                    <a:pt x="33553" y="14719"/>
                    <a:pt x="31612" y="12790"/>
                  </a:cubicBezTo>
                  <a:lnTo>
                    <a:pt x="20289" y="1456"/>
                  </a:lnTo>
                  <a:cubicBezTo>
                    <a:pt x="19319" y="485"/>
                    <a:pt x="18048" y="0"/>
                    <a:pt x="16777" y="0"/>
                  </a:cubicBezTo>
                  <a:close/>
                </a:path>
              </a:pathLst>
            </a:custGeom>
            <a:solidFill>
              <a:srgbClr val="C62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887;p19">
              <a:extLst>
                <a:ext uri="{FF2B5EF4-FFF2-40B4-BE49-F238E27FC236}">
                  <a16:creationId xmlns:a16="http://schemas.microsoft.com/office/drawing/2014/main" id="{94D23E97-2C45-8DDC-20D1-F7F740738BA4}"/>
                </a:ext>
              </a:extLst>
            </p:cNvPr>
            <p:cNvSpPr/>
            <p:nvPr/>
          </p:nvSpPr>
          <p:spPr>
            <a:xfrm>
              <a:off x="2653664" y="5236469"/>
              <a:ext cx="1310640" cy="1189088"/>
            </a:xfrm>
            <a:custGeom>
              <a:avLst/>
              <a:gdLst/>
              <a:ahLst/>
              <a:cxnLst/>
              <a:rect l="l" t="t" r="r" b="b"/>
              <a:pathLst>
                <a:path w="27218" h="26594" extrusionOk="0">
                  <a:moveTo>
                    <a:pt x="13604" y="1"/>
                  </a:moveTo>
                  <a:cubicBezTo>
                    <a:pt x="12781" y="1"/>
                    <a:pt x="11960" y="313"/>
                    <a:pt x="11335" y="938"/>
                  </a:cubicBezTo>
                  <a:lnTo>
                    <a:pt x="1250" y="11023"/>
                  </a:lnTo>
                  <a:cubicBezTo>
                    <a:pt x="0" y="12285"/>
                    <a:pt x="0" y="14321"/>
                    <a:pt x="1250" y="15571"/>
                  </a:cubicBezTo>
                  <a:lnTo>
                    <a:pt x="11335" y="25656"/>
                  </a:lnTo>
                  <a:cubicBezTo>
                    <a:pt x="11960" y="26281"/>
                    <a:pt x="12781" y="26593"/>
                    <a:pt x="13604" y="26593"/>
                  </a:cubicBezTo>
                  <a:cubicBezTo>
                    <a:pt x="14427" y="26593"/>
                    <a:pt x="15252" y="26281"/>
                    <a:pt x="15883" y="25656"/>
                  </a:cubicBezTo>
                  <a:lnTo>
                    <a:pt x="25968" y="15571"/>
                  </a:lnTo>
                  <a:cubicBezTo>
                    <a:pt x="27218" y="14321"/>
                    <a:pt x="27218" y="12285"/>
                    <a:pt x="25968" y="11023"/>
                  </a:cubicBezTo>
                  <a:lnTo>
                    <a:pt x="15883" y="938"/>
                  </a:lnTo>
                  <a:cubicBezTo>
                    <a:pt x="15252" y="313"/>
                    <a:pt x="14427" y="1"/>
                    <a:pt x="13604"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002060"/>
                  </a:solidFill>
                  <a:latin typeface="Fira Sans Extra Condensed Medium"/>
                  <a:ea typeface="Fira Sans Extra Condensed Medium"/>
                  <a:cs typeface="Fira Sans Extra Condensed Medium"/>
                  <a:sym typeface="Fira Sans Extra Condensed Medium"/>
                </a:rPr>
                <a:t>04</a:t>
              </a:r>
              <a:endParaRPr sz="2500" dirty="0">
                <a:solidFill>
                  <a:srgbClr val="002060"/>
                </a:solidFill>
                <a:latin typeface="Fira Sans Extra Condensed Medium"/>
                <a:ea typeface="Fira Sans Extra Condensed Medium"/>
                <a:cs typeface="Fira Sans Extra Condensed Medium"/>
                <a:sym typeface="Fira Sans Extra Condensed Medium"/>
              </a:endParaRPr>
            </a:p>
          </p:txBody>
        </p:sp>
        <p:sp>
          <p:nvSpPr>
            <p:cNvPr id="3107" name="Google Shape;890;p19">
              <a:extLst>
                <a:ext uri="{FF2B5EF4-FFF2-40B4-BE49-F238E27FC236}">
                  <a16:creationId xmlns:a16="http://schemas.microsoft.com/office/drawing/2014/main" id="{CCBE0934-F83A-A974-0F68-34387D0D1858}"/>
                </a:ext>
              </a:extLst>
            </p:cNvPr>
            <p:cNvSpPr txBox="1"/>
            <p:nvPr/>
          </p:nvSpPr>
          <p:spPr>
            <a:xfrm>
              <a:off x="4221209" y="5442766"/>
              <a:ext cx="6419081" cy="573432"/>
            </a:xfrm>
            <a:prstGeom prst="rect">
              <a:avLst/>
            </a:prstGeom>
            <a:noFill/>
            <a:ln>
              <a:noFill/>
            </a:ln>
          </p:spPr>
          <p:txBody>
            <a:bodyPr spcFirstLastPara="1" wrap="square" lIns="91425" tIns="91425" rIns="91425" bIns="91425" anchor="ctr" anchorCtr="0">
              <a:noAutofit/>
            </a:bodyPr>
            <a:lstStyle/>
            <a:p>
              <a:pPr algn="l"/>
              <a:r>
                <a:rPr lang="en-US" sz="2400" b="0" i="0" dirty="0">
                  <a:solidFill>
                    <a:srgbClr val="002060"/>
                  </a:solidFill>
                  <a:effectLst/>
                  <a:latin typeface="Söhne"/>
                </a:rPr>
                <a:t>Reduce the number of items in a particular category to optimize inventory cost.</a:t>
              </a:r>
            </a:p>
          </p:txBody>
        </p:sp>
        <p:sp>
          <p:nvSpPr>
            <p:cNvPr id="3109" name="Google Shape;892;p19">
              <a:extLst>
                <a:ext uri="{FF2B5EF4-FFF2-40B4-BE49-F238E27FC236}">
                  <a16:creationId xmlns:a16="http://schemas.microsoft.com/office/drawing/2014/main" id="{814F1C26-C4D5-EF5A-E54E-0BD50569473A}"/>
                </a:ext>
              </a:extLst>
            </p:cNvPr>
            <p:cNvSpPr/>
            <p:nvPr/>
          </p:nvSpPr>
          <p:spPr>
            <a:xfrm>
              <a:off x="2682894" y="3966745"/>
              <a:ext cx="7839718" cy="1071717"/>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893;p19">
              <a:extLst>
                <a:ext uri="{FF2B5EF4-FFF2-40B4-BE49-F238E27FC236}">
                  <a16:creationId xmlns:a16="http://schemas.microsoft.com/office/drawing/2014/main" id="{63E298F9-9F28-FF79-6893-F5EBED46A832}"/>
                </a:ext>
              </a:extLst>
            </p:cNvPr>
            <p:cNvSpPr/>
            <p:nvPr/>
          </p:nvSpPr>
          <p:spPr>
            <a:xfrm>
              <a:off x="9471354" y="4071341"/>
              <a:ext cx="946601" cy="879005"/>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894;p19">
              <a:extLst>
                <a:ext uri="{FF2B5EF4-FFF2-40B4-BE49-F238E27FC236}">
                  <a16:creationId xmlns:a16="http://schemas.microsoft.com/office/drawing/2014/main" id="{298524B2-7798-3F6E-764B-4A1E5C332C03}"/>
                </a:ext>
              </a:extLst>
            </p:cNvPr>
            <p:cNvSpPr/>
            <p:nvPr/>
          </p:nvSpPr>
          <p:spPr>
            <a:xfrm>
              <a:off x="1754074" y="3782665"/>
              <a:ext cx="1615066" cy="1456871"/>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895;p19">
              <a:extLst>
                <a:ext uri="{FF2B5EF4-FFF2-40B4-BE49-F238E27FC236}">
                  <a16:creationId xmlns:a16="http://schemas.microsoft.com/office/drawing/2014/main" id="{AF099518-589E-085F-B4F2-9010971526C8}"/>
                </a:ext>
              </a:extLst>
            </p:cNvPr>
            <p:cNvSpPr/>
            <p:nvPr/>
          </p:nvSpPr>
          <p:spPr>
            <a:xfrm>
              <a:off x="1906003" y="3916585"/>
              <a:ext cx="1311217" cy="1189042"/>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03</a:t>
              </a:r>
              <a:endParaRPr sz="2500">
                <a:solidFill>
                  <a:srgbClr val="FFFFFF"/>
                </a:solidFill>
                <a:latin typeface="Fira Sans Extra Condensed Medium"/>
                <a:ea typeface="Fira Sans Extra Condensed Medium"/>
                <a:cs typeface="Fira Sans Extra Condensed Medium"/>
                <a:sym typeface="Fira Sans Extra Condensed Medium"/>
              </a:endParaRPr>
            </a:p>
          </p:txBody>
        </p:sp>
        <p:sp>
          <p:nvSpPr>
            <p:cNvPr id="3115" name="Google Shape;898;p19">
              <a:extLst>
                <a:ext uri="{FF2B5EF4-FFF2-40B4-BE49-F238E27FC236}">
                  <a16:creationId xmlns:a16="http://schemas.microsoft.com/office/drawing/2014/main" id="{0D220F28-7E14-9993-495A-A370F04CBA55}"/>
                </a:ext>
              </a:extLst>
            </p:cNvPr>
            <p:cNvSpPr txBox="1"/>
            <p:nvPr/>
          </p:nvSpPr>
          <p:spPr>
            <a:xfrm>
              <a:off x="3662219" y="4139964"/>
              <a:ext cx="5422265" cy="573432"/>
            </a:xfrm>
            <a:prstGeom prst="rect">
              <a:avLst/>
            </a:prstGeom>
            <a:noFill/>
            <a:ln>
              <a:noFill/>
            </a:ln>
          </p:spPr>
          <p:txBody>
            <a:bodyPr spcFirstLastPara="1" wrap="square" lIns="91425" tIns="91425" rIns="91425" bIns="91425" anchor="ctr" anchorCtr="0">
              <a:noAutofit/>
            </a:bodyPr>
            <a:lstStyle/>
            <a:p>
              <a:pPr algn="l"/>
              <a:r>
                <a:rPr lang="en-US" sz="2400" b="0" i="0" dirty="0">
                  <a:solidFill>
                    <a:schemeClr val="bg1"/>
                  </a:solidFill>
                  <a:effectLst/>
                  <a:latin typeface="Söhne"/>
                </a:rPr>
                <a:t>Determine the ideal category depth for </a:t>
              </a:r>
              <a:r>
                <a:rPr lang="en-US" sz="2400" b="0" i="0" dirty="0" err="1">
                  <a:solidFill>
                    <a:schemeClr val="bg1"/>
                  </a:solidFill>
                  <a:effectLst/>
                  <a:latin typeface="Söhne"/>
                </a:rPr>
                <a:t>OList's</a:t>
              </a:r>
              <a:r>
                <a:rPr lang="en-US" sz="2400" b="0" i="0" dirty="0">
                  <a:solidFill>
                    <a:schemeClr val="bg1"/>
                  </a:solidFill>
                  <a:effectLst/>
                  <a:latin typeface="Söhne"/>
                </a:rPr>
                <a:t> inventory.</a:t>
              </a:r>
            </a:p>
          </p:txBody>
        </p:sp>
        <p:sp>
          <p:nvSpPr>
            <p:cNvPr id="3117" name="Google Shape;900;p19">
              <a:extLst>
                <a:ext uri="{FF2B5EF4-FFF2-40B4-BE49-F238E27FC236}">
                  <a16:creationId xmlns:a16="http://schemas.microsoft.com/office/drawing/2014/main" id="{57720C65-46F4-7BBE-F4CA-CE768DAAC0B0}"/>
                </a:ext>
              </a:extLst>
            </p:cNvPr>
            <p:cNvSpPr/>
            <p:nvPr/>
          </p:nvSpPr>
          <p:spPr>
            <a:xfrm>
              <a:off x="2682894" y="1329372"/>
              <a:ext cx="7839718" cy="1071673"/>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8" name="Google Shape;901;p19">
              <a:extLst>
                <a:ext uri="{FF2B5EF4-FFF2-40B4-BE49-F238E27FC236}">
                  <a16:creationId xmlns:a16="http://schemas.microsoft.com/office/drawing/2014/main" id="{172DF2F5-0C4A-FD75-483D-F3D15F7A83A7}"/>
                </a:ext>
              </a:extLst>
            </p:cNvPr>
            <p:cNvGrpSpPr/>
            <p:nvPr/>
          </p:nvGrpSpPr>
          <p:grpSpPr>
            <a:xfrm>
              <a:off x="1754074" y="1136922"/>
              <a:ext cx="8663880" cy="1456424"/>
              <a:chOff x="1754075" y="1105127"/>
              <a:chExt cx="5130486" cy="928819"/>
            </a:xfrm>
          </p:grpSpPr>
          <p:sp>
            <p:nvSpPr>
              <p:cNvPr id="3119" name="Google Shape;902;p19">
                <a:extLst>
                  <a:ext uri="{FF2B5EF4-FFF2-40B4-BE49-F238E27FC236}">
                    <a16:creationId xmlns:a16="http://schemas.microsoft.com/office/drawing/2014/main" id="{17CFE3E4-7F46-F855-B060-02D5831E0385}"/>
                  </a:ext>
                </a:extLst>
              </p:cNvPr>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903;p19">
                <a:extLst>
                  <a:ext uri="{FF2B5EF4-FFF2-40B4-BE49-F238E27FC236}">
                    <a16:creationId xmlns:a16="http://schemas.microsoft.com/office/drawing/2014/main" id="{BC557084-D777-7F62-71A2-EB9D0518D713}"/>
                  </a:ext>
                </a:extLst>
              </p:cNvPr>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904;p19">
                <a:extLst>
                  <a:ext uri="{FF2B5EF4-FFF2-40B4-BE49-F238E27FC236}">
                    <a16:creationId xmlns:a16="http://schemas.microsoft.com/office/drawing/2014/main" id="{F473C570-588E-98C2-57EC-514637C447D3}"/>
                  </a:ext>
                </a:extLst>
              </p:cNvPr>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002060"/>
                    </a:solidFill>
                    <a:latin typeface="Fira Sans Extra Condensed Medium"/>
                    <a:ea typeface="Fira Sans Extra Condensed Medium"/>
                    <a:cs typeface="Fira Sans Extra Condensed Medium"/>
                    <a:sym typeface="Fira Sans Extra Condensed Medium"/>
                  </a:rPr>
                  <a:t>01</a:t>
                </a:r>
                <a:endParaRPr sz="2500" dirty="0">
                  <a:solidFill>
                    <a:srgbClr val="002060"/>
                  </a:solidFill>
                  <a:latin typeface="Fira Sans Extra Condensed Medium"/>
                  <a:ea typeface="Fira Sans Extra Condensed Medium"/>
                  <a:cs typeface="Fira Sans Extra Condensed Medium"/>
                  <a:sym typeface="Fira Sans Extra Condensed Medium"/>
                </a:endParaRPr>
              </a:p>
            </p:txBody>
          </p:sp>
          <p:sp>
            <p:nvSpPr>
              <p:cNvPr id="3124" name="Google Shape;907;p19">
                <a:extLst>
                  <a:ext uri="{FF2B5EF4-FFF2-40B4-BE49-F238E27FC236}">
                    <a16:creationId xmlns:a16="http://schemas.microsoft.com/office/drawing/2014/main" id="{B5614A37-6999-82DF-97EB-8F60A1F92089}"/>
                  </a:ext>
                </a:extLst>
              </p:cNvPr>
              <p:cNvSpPr txBox="1"/>
              <p:nvPr/>
            </p:nvSpPr>
            <p:spPr>
              <a:xfrm>
                <a:off x="2853466" y="1353437"/>
                <a:ext cx="3210900" cy="365700"/>
              </a:xfrm>
              <a:prstGeom prst="rect">
                <a:avLst/>
              </a:prstGeom>
              <a:noFill/>
              <a:ln>
                <a:noFill/>
              </a:ln>
            </p:spPr>
            <p:txBody>
              <a:bodyPr spcFirstLastPara="1" wrap="square" lIns="91425" tIns="91425" rIns="91425" bIns="91425" anchor="ctr" anchorCtr="0">
                <a:noAutofit/>
              </a:bodyPr>
              <a:lstStyle/>
              <a:p>
                <a:pPr algn="l"/>
                <a:r>
                  <a:rPr lang="en-US" sz="2400" b="0" i="0" dirty="0">
                    <a:solidFill>
                      <a:srgbClr val="002060"/>
                    </a:solidFill>
                    <a:effectLst/>
                    <a:latin typeface="Söhne"/>
                  </a:rPr>
                  <a:t>Identify top products that contribute to revenue.</a:t>
                </a:r>
              </a:p>
            </p:txBody>
          </p:sp>
        </p:grpSp>
        <p:sp>
          <p:nvSpPr>
            <p:cNvPr id="3126" name="Google Shape;909;p19">
              <a:extLst>
                <a:ext uri="{FF2B5EF4-FFF2-40B4-BE49-F238E27FC236}">
                  <a16:creationId xmlns:a16="http://schemas.microsoft.com/office/drawing/2014/main" id="{6E639C6F-80E6-49FD-16BE-8BF03025CC26}"/>
                </a:ext>
              </a:extLst>
            </p:cNvPr>
            <p:cNvSpPr/>
            <p:nvPr/>
          </p:nvSpPr>
          <p:spPr>
            <a:xfrm>
              <a:off x="3431661" y="2651720"/>
              <a:ext cx="7839718" cy="1071673"/>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910;p19">
              <a:extLst>
                <a:ext uri="{FF2B5EF4-FFF2-40B4-BE49-F238E27FC236}">
                  <a16:creationId xmlns:a16="http://schemas.microsoft.com/office/drawing/2014/main" id="{BFA261E6-D466-549D-3216-8AC585B415D3}"/>
                </a:ext>
              </a:extLst>
            </p:cNvPr>
            <p:cNvSpPr/>
            <p:nvPr/>
          </p:nvSpPr>
          <p:spPr>
            <a:xfrm>
              <a:off x="2501108" y="2453367"/>
              <a:ext cx="1615693" cy="1456470"/>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911;p19">
              <a:extLst>
                <a:ext uri="{FF2B5EF4-FFF2-40B4-BE49-F238E27FC236}">
                  <a16:creationId xmlns:a16="http://schemas.microsoft.com/office/drawing/2014/main" id="{CDCDB15C-8AE3-C68E-7DCB-6632E9CF3576}"/>
                </a:ext>
              </a:extLst>
            </p:cNvPr>
            <p:cNvSpPr/>
            <p:nvPr/>
          </p:nvSpPr>
          <p:spPr>
            <a:xfrm>
              <a:off x="10220121" y="2747543"/>
              <a:ext cx="946601" cy="879497"/>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912;p19">
              <a:extLst>
                <a:ext uri="{FF2B5EF4-FFF2-40B4-BE49-F238E27FC236}">
                  <a16:creationId xmlns:a16="http://schemas.microsoft.com/office/drawing/2014/main" id="{5F8F98E4-DF37-6A8B-71F1-4CFB702A36B5}"/>
                </a:ext>
              </a:extLst>
            </p:cNvPr>
            <p:cNvSpPr/>
            <p:nvPr/>
          </p:nvSpPr>
          <p:spPr>
            <a:xfrm>
              <a:off x="2653664" y="2587018"/>
              <a:ext cx="1310640" cy="118931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0000"/>
                  </a:solidFill>
                  <a:latin typeface="Fira Sans Extra Condensed Medium"/>
                  <a:ea typeface="Fira Sans Extra Condensed Medium"/>
                  <a:cs typeface="Fira Sans Extra Condensed Medium"/>
                  <a:sym typeface="Fira Sans Extra Condensed Medium"/>
                </a:rPr>
                <a:t>02</a:t>
              </a:r>
              <a:endParaRPr sz="2500" dirty="0">
                <a:solidFill>
                  <a:srgbClr val="FF0000"/>
                </a:solidFill>
                <a:latin typeface="Fira Sans Extra Condensed Medium"/>
                <a:ea typeface="Fira Sans Extra Condensed Medium"/>
                <a:cs typeface="Fira Sans Extra Condensed Medium"/>
                <a:sym typeface="Fira Sans Extra Condensed Medium"/>
              </a:endParaRPr>
            </a:p>
          </p:txBody>
        </p:sp>
        <p:sp>
          <p:nvSpPr>
            <p:cNvPr id="3132" name="Google Shape;915;p19">
              <a:extLst>
                <a:ext uri="{FF2B5EF4-FFF2-40B4-BE49-F238E27FC236}">
                  <a16:creationId xmlns:a16="http://schemas.microsoft.com/office/drawing/2014/main" id="{589DAF41-41A3-D1F6-AFBC-233228905E1D}"/>
                </a:ext>
              </a:extLst>
            </p:cNvPr>
            <p:cNvSpPr txBox="1"/>
            <p:nvPr/>
          </p:nvSpPr>
          <p:spPr>
            <a:xfrm>
              <a:off x="4221209" y="2823939"/>
              <a:ext cx="5422265" cy="573432"/>
            </a:xfrm>
            <a:prstGeom prst="rect">
              <a:avLst/>
            </a:prstGeom>
            <a:noFill/>
            <a:ln>
              <a:noFill/>
            </a:ln>
          </p:spPr>
          <p:txBody>
            <a:bodyPr spcFirstLastPara="1" wrap="square" lIns="91425" tIns="91425" rIns="91425" bIns="91425" anchor="ctr" anchorCtr="0">
              <a:noAutofit/>
            </a:bodyPr>
            <a:lstStyle/>
            <a:p>
              <a:r>
                <a:rPr lang="en-US" sz="2400" b="0" i="0" dirty="0">
                  <a:solidFill>
                    <a:srgbClr val="FF0000"/>
                  </a:solidFill>
                  <a:effectLst/>
                  <a:latin typeface="Söhne"/>
                </a:rPr>
                <a:t>Analyze customer purchase behavior through market basket analysis.</a:t>
              </a:r>
            </a:p>
          </p:txBody>
        </p:sp>
        <p:sp>
          <p:nvSpPr>
            <p:cNvPr id="3135" name="Google Shape;918;p19">
              <a:extLst>
                <a:ext uri="{FF2B5EF4-FFF2-40B4-BE49-F238E27FC236}">
                  <a16:creationId xmlns:a16="http://schemas.microsoft.com/office/drawing/2014/main" id="{0D0F8E31-AC06-6C6F-DA69-3BB09C13584E}"/>
                </a:ext>
              </a:extLst>
            </p:cNvPr>
            <p:cNvSpPr/>
            <p:nvPr/>
          </p:nvSpPr>
          <p:spPr>
            <a:xfrm>
              <a:off x="10163965" y="4416141"/>
              <a:ext cx="81742" cy="3129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919;p19">
              <a:extLst>
                <a:ext uri="{FF2B5EF4-FFF2-40B4-BE49-F238E27FC236}">
                  <a16:creationId xmlns:a16="http://schemas.microsoft.com/office/drawing/2014/main" id="{162B0268-823B-EBD1-1DD0-4F4D4965A60A}"/>
                </a:ext>
              </a:extLst>
            </p:cNvPr>
            <p:cNvSpPr/>
            <p:nvPr/>
          </p:nvSpPr>
          <p:spPr>
            <a:xfrm>
              <a:off x="9643474" y="4416141"/>
              <a:ext cx="80114" cy="3129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920;p19">
              <a:extLst>
                <a:ext uri="{FF2B5EF4-FFF2-40B4-BE49-F238E27FC236}">
                  <a16:creationId xmlns:a16="http://schemas.microsoft.com/office/drawing/2014/main" id="{FFBCC02D-2187-2C26-EB7B-576F92B69976}"/>
                </a:ext>
              </a:extLst>
            </p:cNvPr>
            <p:cNvSpPr/>
            <p:nvPr/>
          </p:nvSpPr>
          <p:spPr>
            <a:xfrm>
              <a:off x="10130059" y="4286857"/>
              <a:ext cx="80369" cy="49798"/>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921;p19">
              <a:extLst>
                <a:ext uri="{FF2B5EF4-FFF2-40B4-BE49-F238E27FC236}">
                  <a16:creationId xmlns:a16="http://schemas.microsoft.com/office/drawing/2014/main" id="{44CD2209-7249-949A-8AA3-E482D012115F}"/>
                </a:ext>
              </a:extLst>
            </p:cNvPr>
            <p:cNvSpPr/>
            <p:nvPr/>
          </p:nvSpPr>
          <p:spPr>
            <a:xfrm>
              <a:off x="9678752" y="4528907"/>
              <a:ext cx="80725" cy="49232"/>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922;p19">
              <a:extLst>
                <a:ext uri="{FF2B5EF4-FFF2-40B4-BE49-F238E27FC236}">
                  <a16:creationId xmlns:a16="http://schemas.microsoft.com/office/drawing/2014/main" id="{BD4F9992-92AA-F07F-0F90-C6ECA67F0F82}"/>
                </a:ext>
              </a:extLst>
            </p:cNvPr>
            <p:cNvSpPr/>
            <p:nvPr/>
          </p:nvSpPr>
          <p:spPr>
            <a:xfrm>
              <a:off x="10128686" y="4528388"/>
              <a:ext cx="81742" cy="49798"/>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923;p19">
              <a:extLst>
                <a:ext uri="{FF2B5EF4-FFF2-40B4-BE49-F238E27FC236}">
                  <a16:creationId xmlns:a16="http://schemas.microsoft.com/office/drawing/2014/main" id="{C0C428EF-F86A-5F76-78A4-1107E8B04828}"/>
                </a:ext>
              </a:extLst>
            </p:cNvPr>
            <p:cNvSpPr/>
            <p:nvPr/>
          </p:nvSpPr>
          <p:spPr>
            <a:xfrm>
              <a:off x="9677126" y="4286857"/>
              <a:ext cx="81742" cy="49798"/>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924;p19">
              <a:extLst>
                <a:ext uri="{FF2B5EF4-FFF2-40B4-BE49-F238E27FC236}">
                  <a16:creationId xmlns:a16="http://schemas.microsoft.com/office/drawing/2014/main" id="{A56857ED-3717-E061-EC9D-F9DF056FD624}"/>
                </a:ext>
              </a:extLst>
            </p:cNvPr>
            <p:cNvSpPr/>
            <p:nvPr/>
          </p:nvSpPr>
          <p:spPr>
            <a:xfrm>
              <a:off x="9883716" y="4392353"/>
              <a:ext cx="121747" cy="145759"/>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925;p19">
              <a:extLst>
                <a:ext uri="{FF2B5EF4-FFF2-40B4-BE49-F238E27FC236}">
                  <a16:creationId xmlns:a16="http://schemas.microsoft.com/office/drawing/2014/main" id="{B71CDC63-80CC-464B-1D08-E31BB47B1E8D}"/>
                </a:ext>
              </a:extLst>
            </p:cNvPr>
            <p:cNvSpPr/>
            <p:nvPr/>
          </p:nvSpPr>
          <p:spPr>
            <a:xfrm>
              <a:off x="9858096" y="4676365"/>
              <a:ext cx="172989" cy="127917"/>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926;p19">
              <a:extLst>
                <a:ext uri="{FF2B5EF4-FFF2-40B4-BE49-F238E27FC236}">
                  <a16:creationId xmlns:a16="http://schemas.microsoft.com/office/drawing/2014/main" id="{A9A493C7-FDF2-9F89-397E-8F2D6842AE74}"/>
                </a:ext>
              </a:extLst>
            </p:cNvPr>
            <p:cNvSpPr/>
            <p:nvPr/>
          </p:nvSpPr>
          <p:spPr>
            <a:xfrm>
              <a:off x="9741177" y="4255703"/>
              <a:ext cx="394016" cy="386489"/>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931;p19">
              <a:extLst>
                <a:ext uri="{FF2B5EF4-FFF2-40B4-BE49-F238E27FC236}">
                  <a16:creationId xmlns:a16="http://schemas.microsoft.com/office/drawing/2014/main" id="{D72DFADA-A208-8707-81C6-A2DE75CFA44B}"/>
                </a:ext>
              </a:extLst>
            </p:cNvPr>
            <p:cNvSpPr/>
            <p:nvPr/>
          </p:nvSpPr>
          <p:spPr>
            <a:xfrm>
              <a:off x="10484351" y="5567788"/>
              <a:ext cx="418188" cy="538750"/>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Search icon company logo minimal design Royalty Free Vector">
              <a:extLst>
                <a:ext uri="{FF2B5EF4-FFF2-40B4-BE49-F238E27FC236}">
                  <a16:creationId xmlns:a16="http://schemas.microsoft.com/office/drawing/2014/main" id="{1242B221-6866-578E-7FDB-AC26A7CE4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85" t="12275" r="20354" b="33244"/>
            <a:stretch/>
          </p:blipFill>
          <p:spPr bwMode="auto">
            <a:xfrm>
              <a:off x="9451231" y="1410513"/>
              <a:ext cx="950690" cy="926719"/>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a magnifying glass with a person in front in flat illustration style with gradients and white background">
              <a:extLst>
                <a:ext uri="{FF2B5EF4-FFF2-40B4-BE49-F238E27FC236}">
                  <a16:creationId xmlns:a16="http://schemas.microsoft.com/office/drawing/2014/main" id="{213E11E1-FC72-C859-FDCE-E1E7005F53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75" r="25488"/>
            <a:stretch/>
          </p:blipFill>
          <p:spPr bwMode="auto">
            <a:xfrm>
              <a:off x="10196180" y="2717861"/>
              <a:ext cx="968029" cy="939156"/>
            </a:xfrm>
            <a:prstGeom prst="ellipse">
              <a:avLst/>
            </a:prstGeom>
            <a:noFill/>
            <a:extLst>
              <a:ext uri="{909E8E84-426E-40DD-AFC4-6F175D3DCCD1}">
                <a14:hiddenFill xmlns:a14="http://schemas.microsoft.com/office/drawing/2010/main">
                  <a:solidFill>
                    <a:srgbClr val="FFFFFF"/>
                  </a:solidFill>
                </a14:hiddenFill>
              </a:ext>
            </a:extLst>
          </p:spPr>
        </p:pic>
      </p:grpSp>
      <p:sp>
        <p:nvSpPr>
          <p:cNvPr id="6" name="Google Shape;1619;p33">
            <a:extLst>
              <a:ext uri="{FF2B5EF4-FFF2-40B4-BE49-F238E27FC236}">
                <a16:creationId xmlns:a16="http://schemas.microsoft.com/office/drawing/2014/main" id="{DD664DCC-EB88-ED2C-21A1-451785FEB297}"/>
              </a:ext>
            </a:extLst>
          </p:cNvPr>
          <p:cNvSpPr txBox="1">
            <a:spLocks/>
          </p:cNvSpPr>
          <p:nvPr/>
        </p:nvSpPr>
        <p:spPr>
          <a:xfrm>
            <a:off x="102554" y="191843"/>
            <a:ext cx="7723500" cy="4812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IN" b="1" i="0" dirty="0">
                <a:solidFill>
                  <a:schemeClr val="bg1"/>
                </a:solidFill>
                <a:effectLst/>
                <a:latin typeface="Söhne"/>
              </a:rPr>
              <a:t>Goals and objectives</a:t>
            </a:r>
          </a:p>
        </p:txBody>
      </p:sp>
    </p:spTree>
    <p:extLst>
      <p:ext uri="{BB962C8B-B14F-4D97-AF65-F5344CB8AC3E}">
        <p14:creationId xmlns:p14="http://schemas.microsoft.com/office/powerpoint/2010/main" val="391509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4942A6-EFDD-94A0-DA1B-F20E57C49ED9}"/>
              </a:ext>
            </a:extLst>
          </p:cNvPr>
          <p:cNvSpPr txBox="1"/>
          <p:nvPr/>
        </p:nvSpPr>
        <p:spPr>
          <a:xfrm>
            <a:off x="316149" y="1533465"/>
            <a:ext cx="11559702" cy="5324535"/>
          </a:xfrm>
          <a:prstGeom prst="rect">
            <a:avLst/>
          </a:prstGeom>
          <a:noFill/>
        </p:spPr>
        <p:txBody>
          <a:bodyPr wrap="square">
            <a:spAutoFit/>
          </a:bodyPr>
          <a:lstStyle/>
          <a:p>
            <a:pPr algn="just"/>
            <a:r>
              <a:rPr lang="en-IN" sz="2800" dirty="0"/>
              <a:t>The available dataset, called "</a:t>
            </a:r>
            <a:r>
              <a:rPr lang="en-IN" sz="2800" dirty="0" err="1"/>
              <a:t>Retail_dataset</a:t>
            </a:r>
            <a:r>
              <a:rPr lang="en-IN" sz="2800" dirty="0"/>
              <a:t>," is in the form of an xlsx file or spreadsheet and contains five worksheets.</a:t>
            </a:r>
          </a:p>
          <a:p>
            <a:pPr algn="just"/>
            <a:r>
              <a:rPr lang="en-IN" sz="2800" dirty="0"/>
              <a:t> </a:t>
            </a:r>
          </a:p>
          <a:p>
            <a:pPr marL="447675" indent="-447675" algn="just">
              <a:buFont typeface="+mj-lt"/>
              <a:buAutoNum type="arabicPeriod"/>
            </a:pPr>
            <a:r>
              <a:rPr lang="en-IN" sz="2800" dirty="0"/>
              <a:t>Orders: Sheet contains information about orders, including order ID, customer ID, order status, purchase and delivery timestamps, and estimated delivery dates.</a:t>
            </a:r>
          </a:p>
          <a:p>
            <a:pPr marL="447675" indent="-447675" algn="just">
              <a:buFont typeface="+mj-lt"/>
              <a:buAutoNum type="arabicPeriod"/>
            </a:pPr>
            <a:endParaRPr lang="en-IN" sz="1600" dirty="0"/>
          </a:p>
          <a:p>
            <a:pPr marL="447675" indent="-447675" algn="just">
              <a:buFont typeface="+mj-lt"/>
              <a:buAutoNum type="arabicPeriod"/>
            </a:pPr>
            <a:r>
              <a:rPr lang="en-IN" sz="2800" dirty="0" err="1"/>
              <a:t>Order_Items</a:t>
            </a:r>
            <a:r>
              <a:rPr lang="en-IN" sz="2800" dirty="0"/>
              <a:t>: sheet contains details about each order item, such as the order ID, item ID, product ID, seller ID, price, and shipping charges.</a:t>
            </a:r>
          </a:p>
          <a:p>
            <a:pPr marL="447675" indent="-447675" algn="just">
              <a:buFont typeface="+mj-lt"/>
              <a:buAutoNum type="arabicPeriod"/>
            </a:pPr>
            <a:endParaRPr lang="en-IN" sz="1600" dirty="0"/>
          </a:p>
          <a:p>
            <a:pPr marL="447675" indent="-447675" algn="just">
              <a:buFont typeface="+mj-lt"/>
              <a:buAutoNum type="arabicPeriod"/>
            </a:pPr>
            <a:r>
              <a:rPr lang="en-IN" sz="2800" dirty="0"/>
              <a:t>Products: sheet includes information about the products available at the </a:t>
            </a:r>
            <a:r>
              <a:rPr lang="en-IN" sz="2800" dirty="0" err="1"/>
              <a:t>Olist</a:t>
            </a:r>
            <a:r>
              <a:rPr lang="en-IN" sz="2800" dirty="0"/>
              <a:t> Warehouse, such as their ID, category name, weight, length, height, and width.</a:t>
            </a:r>
          </a:p>
        </p:txBody>
      </p:sp>
      <p:sp>
        <p:nvSpPr>
          <p:cNvPr id="3" name="Rectangle 2">
            <a:extLst>
              <a:ext uri="{FF2B5EF4-FFF2-40B4-BE49-F238E27FC236}">
                <a16:creationId xmlns:a16="http://schemas.microsoft.com/office/drawing/2014/main" id="{531F3EB1-C270-B7D3-6984-427DE487B981}"/>
              </a:ext>
            </a:extLst>
          </p:cNvPr>
          <p:cNvSpPr/>
          <p:nvPr/>
        </p:nvSpPr>
        <p:spPr>
          <a:xfrm>
            <a:off x="191185" y="22801"/>
            <a:ext cx="4961358" cy="923330"/>
          </a:xfrm>
          <a:prstGeom prst="rect">
            <a:avLst/>
          </a:prstGeom>
          <a:noFill/>
        </p:spPr>
        <p:txBody>
          <a:bodyPr wrap="none" lIns="91440" tIns="45720" rIns="91440" bIns="45720">
            <a:spAutoFit/>
          </a:bodyPr>
          <a:lstStyle/>
          <a:p>
            <a:pPr algn="ctr"/>
            <a:r>
              <a:rPr lang="en-IN" sz="5400" b="0" i="0" cap="none" spc="0" dirty="0">
                <a:ln w="0"/>
                <a:solidFill>
                  <a:schemeClr val="bg2"/>
                </a:solidFill>
                <a:effectLst>
                  <a:outerShdw blurRad="38100" dist="25400" dir="5400000" algn="ctr" rotWithShape="0">
                    <a:srgbClr val="6E747A">
                      <a:alpha val="43000"/>
                    </a:srgbClr>
                  </a:outerShdw>
                </a:effectLst>
                <a:latin typeface="Söhne"/>
              </a:rPr>
              <a:t>Data description </a:t>
            </a:r>
            <a:endParaRPr lang="en-IN" sz="5400" b="0" cap="none" spc="0" dirty="0">
              <a:ln w="0"/>
              <a:solidFill>
                <a:schemeClr val="bg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0984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4942A6-EFDD-94A0-DA1B-F20E57C49ED9}"/>
              </a:ext>
            </a:extLst>
          </p:cNvPr>
          <p:cNvSpPr txBox="1"/>
          <p:nvPr/>
        </p:nvSpPr>
        <p:spPr>
          <a:xfrm>
            <a:off x="145915" y="1546864"/>
            <a:ext cx="11900170" cy="4832092"/>
          </a:xfrm>
          <a:prstGeom prst="rect">
            <a:avLst/>
          </a:prstGeom>
          <a:noFill/>
        </p:spPr>
        <p:txBody>
          <a:bodyPr wrap="square">
            <a:spAutoFit/>
          </a:bodyPr>
          <a:lstStyle/>
          <a:p>
            <a:pPr algn="just"/>
            <a:endParaRPr lang="en-IN" sz="2800" dirty="0"/>
          </a:p>
          <a:p>
            <a:pPr marL="447675" indent="-447675" algn="just">
              <a:buFont typeface="+mj-lt"/>
              <a:buAutoNum type="arabicPeriod" startAt="4"/>
            </a:pPr>
            <a:r>
              <a:rPr lang="en-IN" sz="2800" dirty="0"/>
              <a:t>Payments: sheet contains data on payments made for each order, including the order ID, payment sequential number, payment type, number of </a:t>
            </a:r>
            <a:r>
              <a:rPr lang="en-IN" sz="2800" dirty="0" err="1"/>
              <a:t>installments</a:t>
            </a:r>
            <a:r>
              <a:rPr lang="en-IN" sz="2800" dirty="0"/>
              <a:t>, and payment value.</a:t>
            </a:r>
          </a:p>
          <a:p>
            <a:pPr marL="447675" indent="-447675" algn="just">
              <a:buFont typeface="+mj-lt"/>
              <a:buAutoNum type="arabicPeriod" startAt="4"/>
            </a:pPr>
            <a:endParaRPr lang="en-IN" sz="1600" dirty="0"/>
          </a:p>
          <a:p>
            <a:pPr marL="447675" indent="-447675" algn="just">
              <a:buFont typeface="+mj-lt"/>
              <a:buAutoNum type="arabicPeriod" startAt="4"/>
            </a:pPr>
            <a:r>
              <a:rPr lang="en-IN" sz="2800" dirty="0"/>
              <a:t>Customers: sheet includes information about the customers, including their ID, zip code prefix, city, and state.</a:t>
            </a:r>
          </a:p>
          <a:p>
            <a:pPr algn="just"/>
            <a:endParaRPr lang="en-IN" sz="2800" dirty="0"/>
          </a:p>
          <a:p>
            <a:pPr algn="just"/>
            <a:r>
              <a:rPr lang="en-IN" sz="2800" dirty="0"/>
              <a:t>In total, there are 32,951 products available at the </a:t>
            </a:r>
            <a:r>
              <a:rPr lang="en-IN" sz="2800" dirty="0" err="1"/>
              <a:t>Olist</a:t>
            </a:r>
            <a:r>
              <a:rPr lang="en-IN" sz="2800" dirty="0"/>
              <a:t> Warehouse, 99,441 orders placed, 96,096 unique customers, and 3,345 repeat customers. The transactions in the dataset span from September 2016 to September 2018.</a:t>
            </a:r>
          </a:p>
        </p:txBody>
      </p:sp>
      <p:sp>
        <p:nvSpPr>
          <p:cNvPr id="3" name="Rectangle 2">
            <a:extLst>
              <a:ext uri="{FF2B5EF4-FFF2-40B4-BE49-F238E27FC236}">
                <a16:creationId xmlns:a16="http://schemas.microsoft.com/office/drawing/2014/main" id="{531F3EB1-C270-B7D3-6984-427DE487B981}"/>
              </a:ext>
            </a:extLst>
          </p:cNvPr>
          <p:cNvSpPr/>
          <p:nvPr/>
        </p:nvSpPr>
        <p:spPr>
          <a:xfrm>
            <a:off x="191185" y="22801"/>
            <a:ext cx="4961358" cy="923330"/>
          </a:xfrm>
          <a:prstGeom prst="rect">
            <a:avLst/>
          </a:prstGeom>
          <a:noFill/>
        </p:spPr>
        <p:txBody>
          <a:bodyPr wrap="none" lIns="91440" tIns="45720" rIns="91440" bIns="45720">
            <a:spAutoFit/>
          </a:bodyPr>
          <a:lstStyle/>
          <a:p>
            <a:pPr algn="ctr"/>
            <a:r>
              <a:rPr lang="en-IN" sz="5400" b="0" i="0" cap="none" spc="0" dirty="0">
                <a:ln w="0"/>
                <a:solidFill>
                  <a:schemeClr val="bg2"/>
                </a:solidFill>
                <a:effectLst>
                  <a:outerShdw blurRad="38100" dist="25400" dir="5400000" algn="ctr" rotWithShape="0">
                    <a:srgbClr val="6E747A">
                      <a:alpha val="43000"/>
                    </a:srgbClr>
                  </a:outerShdw>
                </a:effectLst>
                <a:latin typeface="Söhne"/>
              </a:rPr>
              <a:t>Data description </a:t>
            </a:r>
            <a:endParaRPr lang="en-IN" sz="5400" b="0" cap="none" spc="0" dirty="0">
              <a:ln w="0"/>
              <a:solidFill>
                <a:schemeClr val="bg2"/>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80987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C1C724-9822-4B40-AF75-A15D54365E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847" y="1625878"/>
            <a:ext cx="3148108" cy="4738657"/>
          </a:xfrm>
          <a:prstGeom prst="rect">
            <a:avLst/>
          </a:prstGeom>
        </p:spPr>
      </p:pic>
      <p:sp>
        <p:nvSpPr>
          <p:cNvPr id="4" name="TextBox 3">
            <a:extLst>
              <a:ext uri="{FF2B5EF4-FFF2-40B4-BE49-F238E27FC236}">
                <a16:creationId xmlns:a16="http://schemas.microsoft.com/office/drawing/2014/main" id="{B363A282-78A8-C3FC-41B9-69123609B8F3}"/>
              </a:ext>
            </a:extLst>
          </p:cNvPr>
          <p:cNvSpPr txBox="1"/>
          <p:nvPr/>
        </p:nvSpPr>
        <p:spPr>
          <a:xfrm>
            <a:off x="5034748" y="3020436"/>
            <a:ext cx="6366070" cy="1569660"/>
          </a:xfrm>
          <a:prstGeom prst="rect">
            <a:avLst/>
          </a:prstGeom>
          <a:noFill/>
        </p:spPr>
        <p:txBody>
          <a:bodyPr wrap="square">
            <a:spAutoFit/>
          </a:bodyPr>
          <a:lstStyle/>
          <a:p>
            <a:pPr algn="just"/>
            <a:r>
              <a:rPr lang="en-IN" sz="2400" dirty="0"/>
              <a:t>To combine all the sheets in the "</a:t>
            </a:r>
            <a:r>
              <a:rPr lang="en-IN" sz="2400" dirty="0" err="1"/>
              <a:t>Retail_dataset</a:t>
            </a:r>
            <a:r>
              <a:rPr lang="en-IN" sz="2400" dirty="0"/>
              <a:t>" using the shared fields indicated in the Entity Relationship Diagram, you can utilize the merge function in pandas.</a:t>
            </a:r>
          </a:p>
        </p:txBody>
      </p:sp>
      <p:sp>
        <p:nvSpPr>
          <p:cNvPr id="5" name="Rectangle 4">
            <a:extLst>
              <a:ext uri="{FF2B5EF4-FFF2-40B4-BE49-F238E27FC236}">
                <a16:creationId xmlns:a16="http://schemas.microsoft.com/office/drawing/2014/main" id="{54F62774-9ED5-E4AB-4161-8ED3007B08D9}"/>
              </a:ext>
            </a:extLst>
          </p:cNvPr>
          <p:cNvSpPr/>
          <p:nvPr/>
        </p:nvSpPr>
        <p:spPr>
          <a:xfrm>
            <a:off x="44458" y="163687"/>
            <a:ext cx="7403565" cy="707886"/>
          </a:xfrm>
          <a:prstGeom prst="rect">
            <a:avLst/>
          </a:prstGeom>
          <a:noFill/>
        </p:spPr>
        <p:txBody>
          <a:bodyPr wrap="none" lIns="91440" tIns="45720" rIns="91440" bIns="45720">
            <a:spAutoFit/>
          </a:bodyPr>
          <a:lstStyle/>
          <a:p>
            <a:pPr algn="ctr"/>
            <a:r>
              <a:rPr lang="en-IN" sz="4000" b="1" dirty="0">
                <a:solidFill>
                  <a:schemeClr val="bg2"/>
                </a:solidFill>
              </a:rPr>
              <a:t>Entity Relationship Diagram (ERD)</a:t>
            </a:r>
            <a:endParaRPr lang="en-US" sz="4000" b="1" cap="none" spc="0" dirty="0">
              <a:ln w="0"/>
              <a:solidFill>
                <a:schemeClr val="bg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837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F62774-9ED5-E4AB-4161-8ED3007B08D9}"/>
              </a:ext>
            </a:extLst>
          </p:cNvPr>
          <p:cNvSpPr/>
          <p:nvPr/>
        </p:nvSpPr>
        <p:spPr>
          <a:xfrm>
            <a:off x="117365" y="134504"/>
            <a:ext cx="5351145" cy="707886"/>
          </a:xfrm>
          <a:prstGeom prst="rect">
            <a:avLst/>
          </a:prstGeom>
          <a:noFill/>
        </p:spPr>
        <p:txBody>
          <a:bodyPr wrap="none" lIns="91440" tIns="45720" rIns="91440" bIns="45720">
            <a:spAutoFit/>
          </a:bodyPr>
          <a:lstStyle/>
          <a:p>
            <a:pPr algn="ctr"/>
            <a:r>
              <a:rPr lang="en-US" sz="4000" b="1" dirty="0">
                <a:ln w="0"/>
                <a:solidFill>
                  <a:schemeClr val="bg2"/>
                </a:solidFill>
                <a:effectLst>
                  <a:outerShdw blurRad="38100" dist="19050" dir="2700000" algn="tl" rotWithShape="0">
                    <a:schemeClr val="dk1">
                      <a:alpha val="40000"/>
                    </a:schemeClr>
                  </a:outerShdw>
                </a:effectLst>
              </a:rPr>
              <a:t>Overview of the Dataset</a:t>
            </a:r>
          </a:p>
        </p:txBody>
      </p:sp>
      <p:pic>
        <p:nvPicPr>
          <p:cNvPr id="6" name="Picture 5">
            <a:extLst>
              <a:ext uri="{FF2B5EF4-FFF2-40B4-BE49-F238E27FC236}">
                <a16:creationId xmlns:a16="http://schemas.microsoft.com/office/drawing/2014/main" id="{AA5BB6DB-E5D2-7B1A-5D5A-3A64FD38FDE3}"/>
              </a:ext>
            </a:extLst>
          </p:cNvPr>
          <p:cNvPicPr>
            <a:picLocks noChangeAspect="1"/>
          </p:cNvPicPr>
          <p:nvPr/>
        </p:nvPicPr>
        <p:blipFill rotWithShape="1">
          <a:blip r:embed="rId5"/>
          <a:srcRect t="1584"/>
          <a:stretch/>
        </p:blipFill>
        <p:spPr>
          <a:xfrm>
            <a:off x="914400" y="1449421"/>
            <a:ext cx="10175131" cy="5437761"/>
          </a:xfrm>
          <a:prstGeom prst="rect">
            <a:avLst/>
          </a:prstGeom>
        </p:spPr>
      </p:pic>
      <p:pic>
        <p:nvPicPr>
          <p:cNvPr id="27" name="Audio 26">
            <a:hlinkClick r:id="" action="ppaction://media"/>
            <a:extLst>
              <a:ext uri="{FF2B5EF4-FFF2-40B4-BE49-F238E27FC236}">
                <a16:creationId xmlns:a16="http://schemas.microsoft.com/office/drawing/2014/main" id="{E1A56870-B0AF-3CE5-5E52-C401048646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6637004"/>
      </p:ext>
    </p:extLst>
  </p:cSld>
  <p:clrMapOvr>
    <a:masterClrMapping/>
  </p:clrMapOvr>
  <mc:AlternateContent xmlns:mc="http://schemas.openxmlformats.org/markup-compatibility/2006">
    <mc:Choice xmlns:p14="http://schemas.microsoft.com/office/powerpoint/2010/main" Requires="p14">
      <p:transition spd="slow" p14:dur="2000" advTm="34690"/>
    </mc:Choice>
    <mc:Fallback>
      <p:transition spd="slow" advTm="34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801</TotalTime>
  <Words>1810</Words>
  <Application>Microsoft Office PowerPoint</Application>
  <PresentationFormat>Widescreen</PresentationFormat>
  <Paragraphs>146</Paragraphs>
  <Slides>23</Slides>
  <Notes>0</Notes>
  <HiddenSlides>0</HiddenSlides>
  <MMClips>7</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Algerian</vt:lpstr>
      <vt:lpstr>Arial</vt:lpstr>
      <vt:lpstr>Arial Black</vt:lpstr>
      <vt:lpstr>Broadway</vt:lpstr>
      <vt:lpstr>Calibri</vt:lpstr>
      <vt:lpstr>Calibri Light</vt:lpstr>
      <vt:lpstr>Fira Sans Extra Condensed Medium</vt:lpstr>
      <vt:lpstr>Lato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Vasundhara Kadekodi</dc:creator>
  <cp:lastModifiedBy>Vasundhara Kadekodi</cp:lastModifiedBy>
  <cp:revision>3</cp:revision>
  <dcterms:created xsi:type="dcterms:W3CDTF">2023-04-11T06:24:44Z</dcterms:created>
  <dcterms:modified xsi:type="dcterms:W3CDTF">2023-04-18T06:07:10Z</dcterms:modified>
</cp:coreProperties>
</file>